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9" r:id="rId9"/>
    <p:sldId id="333" r:id="rId10"/>
    <p:sldId id="340" r:id="rId11"/>
    <p:sldId id="332" r:id="rId12"/>
    <p:sldId id="331" r:id="rId13"/>
    <p:sldId id="330" r:id="rId14"/>
    <p:sldId id="329" r:id="rId15"/>
    <p:sldId id="327" r:id="rId16"/>
    <p:sldId id="326" r:id="rId17"/>
    <p:sldId id="325" r:id="rId18"/>
    <p:sldId id="34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16" autoAdjust="0"/>
    <p:restoredTop sz="94660"/>
  </p:normalViewPr>
  <p:slideViewPr>
    <p:cSldViewPr showGuides="1">
      <p:cViewPr varScale="1">
        <p:scale>
          <a:sx n="93" d="100"/>
          <a:sy n="93" d="100"/>
        </p:scale>
        <p:origin x="80" y="3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3143248"/>
            <a:ext cx="10167980" cy="59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39C0F-7511-4F96-8851-38A819F7F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24"/>
          <a:stretch>
            <a:fillRect/>
          </a:stretch>
        </p:blipFill>
        <p:spPr>
          <a:xfrm>
            <a:off x="166646" y="928670"/>
            <a:ext cx="11340000" cy="29223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D9ED76-11A6-903A-D677-00A76D47221C}"/>
              </a:ext>
            </a:extLst>
          </p:cNvPr>
          <p:cNvSpPr/>
          <p:nvPr/>
        </p:nvSpPr>
        <p:spPr bwMode="white">
          <a:xfrm>
            <a:off x="5089215" y="2071678"/>
            <a:ext cx="5721693" cy="61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CB0687-5D69-C909-D045-16592B8524F7}"/>
              </a:ext>
            </a:extLst>
          </p:cNvPr>
          <p:cNvSpPr/>
          <p:nvPr/>
        </p:nvSpPr>
        <p:spPr bwMode="white">
          <a:xfrm>
            <a:off x="1052136" y="2928934"/>
            <a:ext cx="7901383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2926" y="3786190"/>
            <a:ext cx="306055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994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4E89A-8704-CC2A-EB24-29D73BBA1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425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EE3664-1900-9F4F-068C-C8FD8F101FE7}"/>
              </a:ext>
            </a:extLst>
          </p:cNvPr>
          <p:cNvSpPr/>
          <p:nvPr/>
        </p:nvSpPr>
        <p:spPr bwMode="white">
          <a:xfrm>
            <a:off x="8576977" y="1034046"/>
            <a:ext cx="590327" cy="47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1DE75B-1D16-F74C-6448-136033664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39"/>
          <a:stretch>
            <a:fillRect/>
          </a:stretch>
        </p:blipFill>
        <p:spPr>
          <a:xfrm>
            <a:off x="1238216" y="1900132"/>
            <a:ext cx="11340000" cy="95736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298" y="2714620"/>
            <a:ext cx="347042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0975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DE75B-1D16-F74C-6448-136033664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2"/>
          <a:stretch>
            <a:fillRect/>
          </a:stretch>
        </p:blipFill>
        <p:spPr>
          <a:xfrm>
            <a:off x="595274" y="1071546"/>
            <a:ext cx="11340000" cy="4253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19D8E-9313-A8D5-4D55-2E6144FAAA63}"/>
              </a:ext>
            </a:extLst>
          </p:cNvPr>
          <p:cNvSpPr/>
          <p:nvPr/>
        </p:nvSpPr>
        <p:spPr bwMode="white">
          <a:xfrm>
            <a:off x="4660916" y="1142984"/>
            <a:ext cx="5435612" cy="75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7DA898-2718-014A-A29B-6607799222AB}"/>
              </a:ext>
            </a:extLst>
          </p:cNvPr>
          <p:cNvSpPr/>
          <p:nvPr/>
        </p:nvSpPr>
        <p:spPr bwMode="white">
          <a:xfrm>
            <a:off x="557188" y="2000241"/>
            <a:ext cx="9682216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3D35B06-E32D-8D26-9729-3C4FAE767871}"/>
              </a:ext>
            </a:extLst>
          </p:cNvPr>
          <p:cNvSpPr/>
          <p:nvPr/>
        </p:nvSpPr>
        <p:spPr bwMode="white">
          <a:xfrm>
            <a:off x="700008" y="2857496"/>
            <a:ext cx="9610833" cy="65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4FF7E12-26C6-680C-4BE6-D791C7E61828}"/>
              </a:ext>
            </a:extLst>
          </p:cNvPr>
          <p:cNvSpPr/>
          <p:nvPr/>
        </p:nvSpPr>
        <p:spPr bwMode="white">
          <a:xfrm>
            <a:off x="557188" y="3714753"/>
            <a:ext cx="9610778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E46C690-94A3-B9FA-76C4-6588A6FF4839}"/>
              </a:ext>
            </a:extLst>
          </p:cNvPr>
          <p:cNvSpPr/>
          <p:nvPr/>
        </p:nvSpPr>
        <p:spPr bwMode="white">
          <a:xfrm>
            <a:off x="700009" y="4605060"/>
            <a:ext cx="5253115" cy="6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4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2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BD9DE-85B6-D9B6-36E6-4D16CB164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714356"/>
            <a:ext cx="10593784" cy="337961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1" y="4006790"/>
            <a:ext cx="5500726" cy="265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38261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644A3-0F69-9A0F-B5AC-E6721D2EA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3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A527D-E4C5-B8BA-8372-46019965DD69}"/>
              </a:ext>
            </a:extLst>
          </p:cNvPr>
          <p:cNvSpPr/>
          <p:nvPr/>
        </p:nvSpPr>
        <p:spPr bwMode="white">
          <a:xfrm>
            <a:off x="4454206" y="4701108"/>
            <a:ext cx="1885239" cy="5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79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86C79-09F8-0E8E-0985-4AC110A19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04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C79D8-2C0A-B7C7-2EAE-2C0B3AC850FE}"/>
              </a:ext>
            </a:extLst>
          </p:cNvPr>
          <p:cNvSpPr/>
          <p:nvPr/>
        </p:nvSpPr>
        <p:spPr bwMode="white">
          <a:xfrm>
            <a:off x="3425894" y="1929660"/>
            <a:ext cx="1312784" cy="57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B05429-457C-22DE-F050-1C275BF54E19}"/>
              </a:ext>
            </a:extLst>
          </p:cNvPr>
          <p:cNvSpPr/>
          <p:nvPr/>
        </p:nvSpPr>
        <p:spPr bwMode="white">
          <a:xfrm>
            <a:off x="10833551" y="3807836"/>
            <a:ext cx="523677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8C325D-648E-D04E-924B-B15940F69767}"/>
              </a:ext>
            </a:extLst>
          </p:cNvPr>
          <p:cNvSpPr/>
          <p:nvPr/>
        </p:nvSpPr>
        <p:spPr bwMode="white">
          <a:xfrm>
            <a:off x="1283576" y="4656353"/>
            <a:ext cx="609370" cy="53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1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A6FA1-02B1-C2BA-4131-C5339CE5D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A55BA7-57EF-BD43-69E7-845AD33D8A3C}"/>
              </a:ext>
            </a:extLst>
          </p:cNvPr>
          <p:cNvSpPr/>
          <p:nvPr/>
        </p:nvSpPr>
        <p:spPr bwMode="white">
          <a:xfrm>
            <a:off x="6958337" y="1071546"/>
            <a:ext cx="4638389" cy="56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B84134-852C-539B-4B2A-19BC1B17ABE9}"/>
              </a:ext>
            </a:extLst>
          </p:cNvPr>
          <p:cNvSpPr/>
          <p:nvPr/>
        </p:nvSpPr>
        <p:spPr bwMode="white">
          <a:xfrm>
            <a:off x="1331182" y="1928802"/>
            <a:ext cx="10122667" cy="61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E2F03D-16AF-D761-DE51-5DBB05F96750}"/>
              </a:ext>
            </a:extLst>
          </p:cNvPr>
          <p:cNvSpPr/>
          <p:nvPr/>
        </p:nvSpPr>
        <p:spPr bwMode="white">
          <a:xfrm>
            <a:off x="1274054" y="2786059"/>
            <a:ext cx="2035863" cy="67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16" y="2928934"/>
            <a:ext cx="34290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4802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7221B-F14F-9B99-367A-6F84B6437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87"/>
          <a:stretch>
            <a:fillRect/>
          </a:stretch>
        </p:blipFill>
        <p:spPr>
          <a:xfrm>
            <a:off x="360000" y="900000"/>
            <a:ext cx="11340000" cy="2671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9B6C87-CD05-FE9D-345D-58E2BFA99BDD}"/>
              </a:ext>
            </a:extLst>
          </p:cNvPr>
          <p:cNvSpPr/>
          <p:nvPr/>
        </p:nvSpPr>
        <p:spPr bwMode="white">
          <a:xfrm>
            <a:off x="1921511" y="2852816"/>
            <a:ext cx="218992" cy="4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3500438"/>
            <a:ext cx="3286148" cy="311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66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7221B-F14F-9B99-367A-6F84B6437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13"/>
          <a:stretch>
            <a:fillRect/>
          </a:stretch>
        </p:blipFill>
        <p:spPr>
          <a:xfrm>
            <a:off x="0" y="1214422"/>
            <a:ext cx="11340000" cy="19577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E8238-B24B-ADC7-CB1F-1DF149E52D02}"/>
              </a:ext>
            </a:extLst>
          </p:cNvPr>
          <p:cNvSpPr/>
          <p:nvPr/>
        </p:nvSpPr>
        <p:spPr bwMode="white">
          <a:xfrm>
            <a:off x="3218236" y="1285860"/>
            <a:ext cx="7949862" cy="6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BBD02F-3A47-B740-2E0B-0DE438E8B513}"/>
              </a:ext>
            </a:extLst>
          </p:cNvPr>
          <p:cNvSpPr/>
          <p:nvPr/>
        </p:nvSpPr>
        <p:spPr bwMode="white">
          <a:xfrm>
            <a:off x="952141" y="2214554"/>
            <a:ext cx="8930073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3286124"/>
            <a:ext cx="3286148" cy="311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66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BBA3E-781A-C6F8-4E6B-C7389C490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85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B9183-4EBE-EC31-14CE-F4CA6BB04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A19B9-7A56-D913-5910-D98DCCAB50B6}"/>
              </a:ext>
            </a:extLst>
          </p:cNvPr>
          <p:cNvSpPr/>
          <p:nvPr/>
        </p:nvSpPr>
        <p:spPr bwMode="white">
          <a:xfrm>
            <a:off x="8338942" y="1976843"/>
            <a:ext cx="1218741" cy="5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7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AA2DE-4CDC-290E-A488-EC0CB5E90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547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43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BA44F-3B87-EB19-1CD4-0A25FE72F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3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A40CA5-3BDA-AFA2-753E-42338844C834}"/>
              </a:ext>
            </a:extLst>
          </p:cNvPr>
          <p:cNvSpPr/>
          <p:nvPr/>
        </p:nvSpPr>
        <p:spPr bwMode="white">
          <a:xfrm>
            <a:off x="9525024" y="2714620"/>
            <a:ext cx="1232355" cy="7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2C82DE-3BD2-071E-C65F-D119E19F96BE}"/>
              </a:ext>
            </a:extLst>
          </p:cNvPr>
          <p:cNvSpPr/>
          <p:nvPr/>
        </p:nvSpPr>
        <p:spPr bwMode="white">
          <a:xfrm>
            <a:off x="10881158" y="3832845"/>
            <a:ext cx="590327" cy="56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AC9B9A-82E5-1DAC-0A0C-23EB0B9EB41F}"/>
              </a:ext>
            </a:extLst>
          </p:cNvPr>
          <p:cNvSpPr/>
          <p:nvPr/>
        </p:nvSpPr>
        <p:spPr bwMode="white">
          <a:xfrm>
            <a:off x="2016725" y="4785068"/>
            <a:ext cx="552241" cy="50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8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AF7BF-DA8B-BFAC-B089-740CAA8A3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24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1D64B-E162-AAD5-27B1-3CF4C84A3D8C}"/>
              </a:ext>
            </a:extLst>
          </p:cNvPr>
          <p:cNvSpPr/>
          <p:nvPr/>
        </p:nvSpPr>
        <p:spPr bwMode="white">
          <a:xfrm>
            <a:off x="8919748" y="1928803"/>
            <a:ext cx="1962598" cy="65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CE653E-F640-5E57-7F19-C98DA93D4798}"/>
              </a:ext>
            </a:extLst>
          </p:cNvPr>
          <p:cNvSpPr/>
          <p:nvPr/>
        </p:nvSpPr>
        <p:spPr bwMode="white">
          <a:xfrm>
            <a:off x="2045289" y="3018658"/>
            <a:ext cx="276120" cy="1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AB938E-C79E-C0CF-E524-02DF03373030}"/>
              </a:ext>
            </a:extLst>
          </p:cNvPr>
          <p:cNvSpPr/>
          <p:nvPr/>
        </p:nvSpPr>
        <p:spPr bwMode="white">
          <a:xfrm>
            <a:off x="1321662" y="2961397"/>
            <a:ext cx="1856675" cy="52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23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A2E4A-1160-A5EE-D07A-368ACC626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41"/>
          <a:stretch>
            <a:fillRect/>
          </a:stretch>
        </p:blipFill>
        <p:spPr>
          <a:xfrm>
            <a:off x="360000" y="900000"/>
            <a:ext cx="11340000" cy="2028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5322D8-6319-BE8A-101D-589C60D58D78}"/>
              </a:ext>
            </a:extLst>
          </p:cNvPr>
          <p:cNvSpPr/>
          <p:nvPr/>
        </p:nvSpPr>
        <p:spPr bwMode="white">
          <a:xfrm>
            <a:off x="7701007" y="2100557"/>
            <a:ext cx="1199697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422" y="2857496"/>
            <a:ext cx="371641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671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A2E4A-1160-A5EE-D07A-368ACC626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9"/>
          <a:stretch>
            <a:fillRect/>
          </a:stretch>
        </p:blipFill>
        <p:spPr>
          <a:xfrm>
            <a:off x="0" y="1142984"/>
            <a:ext cx="11340000" cy="271612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E1A05C-D25A-F8DA-F3D2-A19EEC85826A}"/>
              </a:ext>
            </a:extLst>
          </p:cNvPr>
          <p:cNvSpPr/>
          <p:nvPr/>
        </p:nvSpPr>
        <p:spPr bwMode="white">
          <a:xfrm>
            <a:off x="7102972" y="2071678"/>
            <a:ext cx="1419110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3000372"/>
            <a:ext cx="347042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671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39C0F-7511-4F96-8851-38A819F7F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90"/>
          <a:stretch>
            <a:fillRect/>
          </a:stretch>
        </p:blipFill>
        <p:spPr>
          <a:xfrm>
            <a:off x="360000" y="900000"/>
            <a:ext cx="11340000" cy="1957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C21A3-94CD-E6C0-AD4E-59C8FF7BB696}"/>
              </a:ext>
            </a:extLst>
          </p:cNvPr>
          <p:cNvSpPr/>
          <p:nvPr/>
        </p:nvSpPr>
        <p:spPr bwMode="white">
          <a:xfrm>
            <a:off x="8481763" y="2071158"/>
            <a:ext cx="590327" cy="47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422" y="2857496"/>
            <a:ext cx="371641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994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