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4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8190E5B-7CD3-04EF-7617-CC38F5884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520" y="2142945"/>
            <a:ext cx="7944959" cy="25721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35205-B85E-E140-F57A-0AA49545A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4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F423A-2713-C24F-2CCC-26DA3CEF6EA9}"/>
              </a:ext>
            </a:extLst>
          </p:cNvPr>
          <p:cNvSpPr/>
          <p:nvPr/>
        </p:nvSpPr>
        <p:spPr bwMode="white">
          <a:xfrm>
            <a:off x="10405088" y="4417807"/>
            <a:ext cx="342770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49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1D16A-B7D6-3432-8367-2D0539FF0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4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74D0F3-50CF-22A0-4033-62FA601B4BC1}"/>
              </a:ext>
            </a:extLst>
          </p:cNvPr>
          <p:cNvSpPr/>
          <p:nvPr/>
        </p:nvSpPr>
        <p:spPr bwMode="white">
          <a:xfrm>
            <a:off x="2423592" y="4111417"/>
            <a:ext cx="1316507" cy="54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082F93-26E4-C330-DA7D-951436A9766A}"/>
              </a:ext>
            </a:extLst>
          </p:cNvPr>
          <p:cNvSpPr/>
          <p:nvPr/>
        </p:nvSpPr>
        <p:spPr bwMode="white">
          <a:xfrm>
            <a:off x="3575720" y="5085184"/>
            <a:ext cx="1211735" cy="6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61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80D0C-4217-2E66-7C57-1F63F5298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83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6A126F-6F24-CD94-AD0B-AFA489C7104A}"/>
              </a:ext>
            </a:extLst>
          </p:cNvPr>
          <p:cNvSpPr/>
          <p:nvPr/>
        </p:nvSpPr>
        <p:spPr bwMode="white">
          <a:xfrm>
            <a:off x="8760296" y="2132856"/>
            <a:ext cx="1054463" cy="57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2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A5CD7-7137-7C1B-6C96-B5191A665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2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B5409-5C43-B088-B579-51708A528A18}"/>
              </a:ext>
            </a:extLst>
          </p:cNvPr>
          <p:cNvSpPr/>
          <p:nvPr/>
        </p:nvSpPr>
        <p:spPr bwMode="white">
          <a:xfrm>
            <a:off x="10386045" y="4399449"/>
            <a:ext cx="371335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0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5DAA5-2321-8943-173A-CAFCF6535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86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02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34A10-6F99-3066-9316-545B046D3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899094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C0822B-6413-CF20-46D1-EB092C2B6AFF}"/>
              </a:ext>
            </a:extLst>
          </p:cNvPr>
          <p:cNvSpPr/>
          <p:nvPr/>
        </p:nvSpPr>
        <p:spPr bwMode="white">
          <a:xfrm>
            <a:off x="8656184" y="4506518"/>
            <a:ext cx="286864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5635E-E8ED-60A7-D76D-B83FC0E38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894EE-06CF-4FBF-1F37-72BE9E789296}"/>
              </a:ext>
            </a:extLst>
          </p:cNvPr>
          <p:cNvSpPr/>
          <p:nvPr/>
        </p:nvSpPr>
        <p:spPr bwMode="white">
          <a:xfrm>
            <a:off x="5539647" y="2215182"/>
            <a:ext cx="875969" cy="4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ACACD0-9556-1AEE-8C35-467E7D42A708}"/>
              </a:ext>
            </a:extLst>
          </p:cNvPr>
          <p:cNvSpPr/>
          <p:nvPr/>
        </p:nvSpPr>
        <p:spPr bwMode="white">
          <a:xfrm>
            <a:off x="2495600" y="2991952"/>
            <a:ext cx="1177850" cy="65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D32FD0-4588-069C-18D0-072380BD9BD4}"/>
              </a:ext>
            </a:extLst>
          </p:cNvPr>
          <p:cNvSpPr/>
          <p:nvPr/>
        </p:nvSpPr>
        <p:spPr bwMode="white">
          <a:xfrm>
            <a:off x="9957581" y="3196804"/>
            <a:ext cx="885491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73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02259-4030-ACF1-4A17-2A7EB88D2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2AAA6-4BEC-E1D8-7D37-5B76D80BF337}"/>
              </a:ext>
            </a:extLst>
          </p:cNvPr>
          <p:cNvSpPr/>
          <p:nvPr/>
        </p:nvSpPr>
        <p:spPr bwMode="white">
          <a:xfrm>
            <a:off x="2692745" y="4152538"/>
            <a:ext cx="314206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E2DE5D-9C62-B807-94E6-A953E015823E}"/>
              </a:ext>
            </a:extLst>
          </p:cNvPr>
          <p:cNvSpPr/>
          <p:nvPr/>
        </p:nvSpPr>
        <p:spPr bwMode="white">
          <a:xfrm>
            <a:off x="9014962" y="4152538"/>
            <a:ext cx="875969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73010C-81CA-E654-4C10-2D60A2C83CF5}"/>
              </a:ext>
            </a:extLst>
          </p:cNvPr>
          <p:cNvSpPr/>
          <p:nvPr/>
        </p:nvSpPr>
        <p:spPr bwMode="white">
          <a:xfrm>
            <a:off x="9652896" y="5115900"/>
            <a:ext cx="552241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3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1D19C-FB95-F1C9-68F7-E8392D4FC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8965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5D9DA-FC26-C2A5-8310-A6231D01D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17316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383A7-4C74-0CF9-FB75-A748205D8BB6}"/>
              </a:ext>
            </a:extLst>
          </p:cNvPr>
          <p:cNvSpPr/>
          <p:nvPr/>
        </p:nvSpPr>
        <p:spPr bwMode="white">
          <a:xfrm>
            <a:off x="983432" y="945887"/>
            <a:ext cx="1032257" cy="4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92BD64-DA4F-4116-DDCB-D11F4B6062E6}"/>
              </a:ext>
            </a:extLst>
          </p:cNvPr>
          <p:cNvSpPr/>
          <p:nvPr/>
        </p:nvSpPr>
        <p:spPr bwMode="white">
          <a:xfrm>
            <a:off x="1135894" y="1914507"/>
            <a:ext cx="495418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62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4E4F2-51A3-4DD8-8835-3BD23FB59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134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D0D8A1-30AC-5484-452A-32A7892FBE90}"/>
              </a:ext>
            </a:extLst>
          </p:cNvPr>
          <p:cNvSpPr/>
          <p:nvPr/>
        </p:nvSpPr>
        <p:spPr bwMode="white">
          <a:xfrm>
            <a:off x="6463690" y="3352945"/>
            <a:ext cx="1012952" cy="44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01FB64-1F48-3E33-33C2-E6D4FDC334A0}"/>
              </a:ext>
            </a:extLst>
          </p:cNvPr>
          <p:cNvSpPr/>
          <p:nvPr/>
        </p:nvSpPr>
        <p:spPr bwMode="white">
          <a:xfrm>
            <a:off x="3597986" y="4315054"/>
            <a:ext cx="380939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4A9F32-32A7-5C5A-256B-22D5AFF3FD53}"/>
              </a:ext>
            </a:extLst>
          </p:cNvPr>
          <p:cNvSpPr/>
          <p:nvPr/>
        </p:nvSpPr>
        <p:spPr bwMode="white">
          <a:xfrm>
            <a:off x="6221274" y="5164484"/>
            <a:ext cx="935033" cy="37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80D3C0-F9D2-CE76-080E-C9BACABFB73F}"/>
              </a:ext>
            </a:extLst>
          </p:cNvPr>
          <p:cNvSpPr/>
          <p:nvPr/>
        </p:nvSpPr>
        <p:spPr bwMode="white">
          <a:xfrm>
            <a:off x="8827247" y="5147149"/>
            <a:ext cx="926375" cy="43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E54F1-FA6B-8C9D-1F69-654497004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61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0F94C6-D5FB-311E-004C-FD58F70E85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16372"/>
            <a:ext cx="11340000" cy="2052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37D6A-FB1F-83B1-443B-AB3158B22349}"/>
              </a:ext>
            </a:extLst>
          </p:cNvPr>
          <p:cNvSpPr/>
          <p:nvPr/>
        </p:nvSpPr>
        <p:spPr bwMode="white">
          <a:xfrm>
            <a:off x="5703083" y="3088738"/>
            <a:ext cx="552241" cy="38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4D7E70-5A15-68D6-1218-8822515F9DCD}"/>
              </a:ext>
            </a:extLst>
          </p:cNvPr>
          <p:cNvSpPr/>
          <p:nvPr/>
        </p:nvSpPr>
        <p:spPr bwMode="white">
          <a:xfrm>
            <a:off x="2275375" y="4072167"/>
            <a:ext cx="837884" cy="40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8DB28-37DD-CD96-82EC-C575F97F0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9327" cy="5868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F8B772-A2BC-D99A-7053-179553CAE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18737" b="11668"/>
          <a:stretch/>
        </p:blipFill>
        <p:spPr>
          <a:xfrm>
            <a:off x="6938807" y="3573016"/>
            <a:ext cx="4680520" cy="298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060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A5966-2C94-5090-BC30-747FD63FF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38029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CD6B8F-29F4-38F1-6951-E26FCA6F188E}"/>
              </a:ext>
            </a:extLst>
          </p:cNvPr>
          <p:cNvSpPr/>
          <p:nvPr/>
        </p:nvSpPr>
        <p:spPr bwMode="white">
          <a:xfrm>
            <a:off x="513298" y="3079881"/>
            <a:ext cx="5510694" cy="320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6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C0C56-7C9C-6209-3C92-3CB55BAE8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838306"/>
          </a:xfrm>
          <a:prstGeom prst="rect">
            <a:avLst/>
          </a:prstGeom>
        </p:spPr>
      </p:pic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165B89EB-C17F-76B0-2573-62046F7E84E4}"/>
              </a:ext>
            </a:extLst>
          </p:cNvPr>
          <p:cNvSpPr/>
          <p:nvPr/>
        </p:nvSpPr>
        <p:spPr bwMode="white">
          <a:xfrm>
            <a:off x="623391" y="1844824"/>
            <a:ext cx="839907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35057839-18F2-89E2-DA23-4649F2A6FF39}"/>
              </a:ext>
            </a:extLst>
          </p:cNvPr>
          <p:cNvSpPr/>
          <p:nvPr/>
        </p:nvSpPr>
        <p:spPr bwMode="white">
          <a:xfrm>
            <a:off x="9022463" y="2060848"/>
            <a:ext cx="204710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52340E4B-89A6-797C-2F0D-D203AED17419}"/>
              </a:ext>
            </a:extLst>
          </p:cNvPr>
          <p:cNvSpPr/>
          <p:nvPr/>
        </p:nvSpPr>
        <p:spPr bwMode="white">
          <a:xfrm>
            <a:off x="623391" y="3147326"/>
            <a:ext cx="9001001" cy="49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823BCCAF-4C06-2C15-51EF-9413173B5938}"/>
              </a:ext>
            </a:extLst>
          </p:cNvPr>
          <p:cNvSpPr/>
          <p:nvPr/>
        </p:nvSpPr>
        <p:spPr bwMode="white">
          <a:xfrm>
            <a:off x="551384" y="3933598"/>
            <a:ext cx="10441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EED3E484-3CED-4754-E1B3-042420072BFA}"/>
              </a:ext>
            </a:extLst>
          </p:cNvPr>
          <p:cNvSpPr/>
          <p:nvPr/>
        </p:nvSpPr>
        <p:spPr bwMode="white">
          <a:xfrm>
            <a:off x="432233" y="4653136"/>
            <a:ext cx="75359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C3C64F39-FD80-97D0-3FC3-970CBA9902BF}"/>
              </a:ext>
            </a:extLst>
          </p:cNvPr>
          <p:cNvSpPr/>
          <p:nvPr/>
        </p:nvSpPr>
        <p:spPr bwMode="white">
          <a:xfrm>
            <a:off x="8004536" y="4690278"/>
            <a:ext cx="2699976" cy="53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DDB35AED-0D02-BBEF-81F4-1D11F3F88CBD}"/>
              </a:ext>
            </a:extLst>
          </p:cNvPr>
          <p:cNvSpPr/>
          <p:nvPr/>
        </p:nvSpPr>
        <p:spPr bwMode="white">
          <a:xfrm>
            <a:off x="432233" y="5553776"/>
            <a:ext cx="10344287" cy="107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117426-B231-5252-7359-B17F2C9E34CD}"/>
              </a:ext>
            </a:extLst>
          </p:cNvPr>
          <p:cNvSpPr/>
          <p:nvPr/>
        </p:nvSpPr>
        <p:spPr bwMode="white">
          <a:xfrm>
            <a:off x="9752968" y="1001268"/>
            <a:ext cx="204710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4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3A4E8-C1DA-098C-D7EC-7E495249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06"/>
          <a:stretch/>
        </p:blipFill>
        <p:spPr>
          <a:xfrm>
            <a:off x="335360" y="908720"/>
            <a:ext cx="11340000" cy="33843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8387CB-6731-6391-98EC-78CE0ECBFB0F}"/>
              </a:ext>
            </a:extLst>
          </p:cNvPr>
          <p:cNvSpPr/>
          <p:nvPr/>
        </p:nvSpPr>
        <p:spPr bwMode="white">
          <a:xfrm>
            <a:off x="9414861" y="3541772"/>
            <a:ext cx="1361659" cy="46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AE5324-975C-6205-8E71-F7A006393B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5"/>
          <a:stretch/>
        </p:blipFill>
        <p:spPr>
          <a:xfrm>
            <a:off x="2927648" y="4221088"/>
            <a:ext cx="7056784" cy="23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0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3A4E8-C1DA-098C-D7EC-7E495249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98"/>
          <a:stretch/>
        </p:blipFill>
        <p:spPr>
          <a:xfrm>
            <a:off x="-24680" y="1052736"/>
            <a:ext cx="11340000" cy="18471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C36239F-97E9-B9C2-1CFB-969C45D8D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8"/>
          <a:stretch/>
        </p:blipFill>
        <p:spPr>
          <a:xfrm>
            <a:off x="818864" y="2924944"/>
            <a:ext cx="11613840" cy="2808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62075-03D3-9DA1-C188-25189A021FD2}"/>
              </a:ext>
            </a:extLst>
          </p:cNvPr>
          <p:cNvSpPr/>
          <p:nvPr/>
        </p:nvSpPr>
        <p:spPr bwMode="white">
          <a:xfrm>
            <a:off x="1199456" y="4797152"/>
            <a:ext cx="1361659" cy="67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23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0A5A5-8B0C-7B6B-F973-D59D78D74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0886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49504-8E28-ED18-FDC5-23F6B83E123E}"/>
              </a:ext>
            </a:extLst>
          </p:cNvPr>
          <p:cNvSpPr/>
          <p:nvPr/>
        </p:nvSpPr>
        <p:spPr bwMode="white">
          <a:xfrm>
            <a:off x="6303027" y="1273490"/>
            <a:ext cx="728485" cy="32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A65D2-826A-8A2F-127A-86430AC0B71A}"/>
              </a:ext>
            </a:extLst>
          </p:cNvPr>
          <p:cNvSpPr/>
          <p:nvPr/>
        </p:nvSpPr>
        <p:spPr bwMode="white">
          <a:xfrm>
            <a:off x="3643210" y="2426738"/>
            <a:ext cx="567540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2D64F4-B7CF-01E9-6937-E17C01D833DE}"/>
              </a:ext>
            </a:extLst>
          </p:cNvPr>
          <p:cNvSpPr/>
          <p:nvPr/>
        </p:nvSpPr>
        <p:spPr bwMode="white">
          <a:xfrm>
            <a:off x="7548228" y="3223836"/>
            <a:ext cx="923312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1DC188-8F00-BB62-3783-E24CF0CA6475}"/>
              </a:ext>
            </a:extLst>
          </p:cNvPr>
          <p:cNvSpPr/>
          <p:nvPr/>
        </p:nvSpPr>
        <p:spPr bwMode="white">
          <a:xfrm>
            <a:off x="2338713" y="4139651"/>
            <a:ext cx="423537" cy="39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2E23F-B58B-223D-2AE4-7EFBA63DCDA1}"/>
              </a:ext>
            </a:extLst>
          </p:cNvPr>
          <p:cNvSpPr/>
          <p:nvPr/>
        </p:nvSpPr>
        <p:spPr bwMode="white">
          <a:xfrm>
            <a:off x="5125592" y="4182050"/>
            <a:ext cx="499774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B6C3A-C80E-D5AF-0B0E-106480AC9EAC}"/>
              </a:ext>
            </a:extLst>
          </p:cNvPr>
          <p:cNvSpPr/>
          <p:nvPr/>
        </p:nvSpPr>
        <p:spPr bwMode="white">
          <a:xfrm>
            <a:off x="2237064" y="5928883"/>
            <a:ext cx="982607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A91F4D-A2CE-572A-5E2B-4D6AD2013A2D}"/>
              </a:ext>
            </a:extLst>
          </p:cNvPr>
          <p:cNvSpPr/>
          <p:nvPr/>
        </p:nvSpPr>
        <p:spPr bwMode="white">
          <a:xfrm>
            <a:off x="6108200" y="5928883"/>
            <a:ext cx="982607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0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BD3FA-6C25-C5D0-E7CA-9DC81422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68316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809F1F-8304-06BB-ECD3-D2CB8FC4CA14}"/>
              </a:ext>
            </a:extLst>
          </p:cNvPr>
          <p:cNvSpPr/>
          <p:nvPr/>
        </p:nvSpPr>
        <p:spPr bwMode="white">
          <a:xfrm>
            <a:off x="1179028" y="2348881"/>
            <a:ext cx="1172555" cy="113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BC8D1B-0D9B-724E-00DE-825214960EE5}"/>
              </a:ext>
            </a:extLst>
          </p:cNvPr>
          <p:cNvSpPr/>
          <p:nvPr/>
        </p:nvSpPr>
        <p:spPr bwMode="white">
          <a:xfrm>
            <a:off x="1484006" y="4048858"/>
            <a:ext cx="798322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C011D7-F75C-3C52-2CAD-F4E67ED47DE6}"/>
              </a:ext>
            </a:extLst>
          </p:cNvPr>
          <p:cNvSpPr/>
          <p:nvPr/>
        </p:nvSpPr>
        <p:spPr bwMode="white">
          <a:xfrm>
            <a:off x="10256581" y="4973023"/>
            <a:ext cx="511285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FAB0C0-6201-8537-053C-5139FA5F0077}"/>
              </a:ext>
            </a:extLst>
          </p:cNvPr>
          <p:cNvSpPr/>
          <p:nvPr/>
        </p:nvSpPr>
        <p:spPr bwMode="white">
          <a:xfrm>
            <a:off x="1053450" y="5924106"/>
            <a:ext cx="986690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41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98B1E-7F8B-C99C-20A8-ACE5F07D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47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93059-EAAB-4F57-2C1D-2FEDEB77BA6A}"/>
              </a:ext>
            </a:extLst>
          </p:cNvPr>
          <p:cNvSpPr/>
          <p:nvPr/>
        </p:nvSpPr>
        <p:spPr bwMode="white">
          <a:xfrm>
            <a:off x="10385395" y="1423977"/>
            <a:ext cx="847405" cy="36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4EE4C-ED55-6FCA-3FF6-484157B7B358}"/>
              </a:ext>
            </a:extLst>
          </p:cNvPr>
          <p:cNvSpPr/>
          <p:nvPr/>
        </p:nvSpPr>
        <p:spPr bwMode="white">
          <a:xfrm>
            <a:off x="930634" y="2731204"/>
            <a:ext cx="647455" cy="36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03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78D7A-FC57-51D6-7A19-637C7B5E6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013919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155A9-2898-E064-E0DB-18E2B093966D}"/>
              </a:ext>
            </a:extLst>
          </p:cNvPr>
          <p:cNvSpPr/>
          <p:nvPr/>
        </p:nvSpPr>
        <p:spPr bwMode="white">
          <a:xfrm>
            <a:off x="9375650" y="3401003"/>
            <a:ext cx="332014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54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E5C1E-1058-7741-5434-A2AF6831A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09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2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69821-14FA-3985-389C-80D7EC1B1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1B1B54-649B-CA94-D3B4-67B24B286312}"/>
              </a:ext>
            </a:extLst>
          </p:cNvPr>
          <p:cNvSpPr/>
          <p:nvPr/>
        </p:nvSpPr>
        <p:spPr bwMode="white">
          <a:xfrm>
            <a:off x="10338438" y="2187007"/>
            <a:ext cx="371335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9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712C4-0CDD-683A-B436-E86C24784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315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736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