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DFC09F-86C6-88F3-FF0B-6A6C87592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904" y="2946578"/>
            <a:ext cx="7824192" cy="9648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5E54B-B400-6316-CEFD-65472B640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12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0EA82-0C0E-27EA-F1D3-142370BB5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651363"/>
            <a:ext cx="11340000" cy="342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8C0C7-2431-BBCF-E4F7-B5181AD076B2}"/>
              </a:ext>
            </a:extLst>
          </p:cNvPr>
          <p:cNvSpPr/>
          <p:nvPr/>
        </p:nvSpPr>
        <p:spPr bwMode="white">
          <a:xfrm>
            <a:off x="9873084" y="3464884"/>
            <a:ext cx="371335" cy="40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96B2EC9-8700-1456-B5A9-CC81066B8F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007" y="4005064"/>
            <a:ext cx="6105986" cy="266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90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E6E6B-8386-57AF-1C3B-BEE0C6DC9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324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112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AE707-7F7E-FF88-BE5F-32AB5F6E4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28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8B1ED3-85EF-FA0C-1C02-E5D1B35260E7}"/>
              </a:ext>
            </a:extLst>
          </p:cNvPr>
          <p:cNvSpPr/>
          <p:nvPr/>
        </p:nvSpPr>
        <p:spPr bwMode="white">
          <a:xfrm>
            <a:off x="10046990" y="6125314"/>
            <a:ext cx="362913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7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1A049-78B7-DE29-4238-929E99048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96326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23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B6409-22C6-1547-5EE1-489C88236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762312"/>
            <a:ext cx="11340000" cy="3517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28A6E-A588-B0C6-22AF-7B4D07A65F1C}"/>
              </a:ext>
            </a:extLst>
          </p:cNvPr>
          <p:cNvSpPr/>
          <p:nvPr/>
        </p:nvSpPr>
        <p:spPr bwMode="white">
          <a:xfrm>
            <a:off x="10400924" y="2830600"/>
            <a:ext cx="342770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FC6A99-6869-22FD-185A-852AFB04C8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077072"/>
            <a:ext cx="11340000" cy="264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35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1A8B5-E2B3-B5E9-5D78-89A807D26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98438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4858B2-DAEC-F334-6BD0-F9E9E6E75320}"/>
              </a:ext>
            </a:extLst>
          </p:cNvPr>
          <p:cNvSpPr/>
          <p:nvPr/>
        </p:nvSpPr>
        <p:spPr bwMode="white">
          <a:xfrm>
            <a:off x="9221593" y="2461375"/>
            <a:ext cx="330608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20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41532-FAF0-3AF6-BAD9-8F3D75906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ADBE68-F9FF-5759-06D9-F03AE5C8C705}"/>
              </a:ext>
            </a:extLst>
          </p:cNvPr>
          <p:cNvSpPr/>
          <p:nvPr/>
        </p:nvSpPr>
        <p:spPr bwMode="white">
          <a:xfrm>
            <a:off x="10309874" y="3772950"/>
            <a:ext cx="428463" cy="38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11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6596B-EADA-AD70-80AA-F633FCD21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76139"/>
            <a:ext cx="11340000" cy="490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48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7253A-6A12-1ED2-D090-38B967E9D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97483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8E2BC-1EDB-0621-397E-5F58BD23EF68}"/>
              </a:ext>
            </a:extLst>
          </p:cNvPr>
          <p:cNvSpPr/>
          <p:nvPr/>
        </p:nvSpPr>
        <p:spPr bwMode="white">
          <a:xfrm>
            <a:off x="3147696" y="3093986"/>
            <a:ext cx="933093" cy="44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591511-976F-ABA7-69EE-E6D828A1BB36}"/>
              </a:ext>
            </a:extLst>
          </p:cNvPr>
          <p:cNvSpPr/>
          <p:nvPr/>
        </p:nvSpPr>
        <p:spPr bwMode="white">
          <a:xfrm>
            <a:off x="1674390" y="4560986"/>
            <a:ext cx="941278" cy="44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81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E3AB18C-AAA5-4439-D39C-D56450508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908720"/>
            <a:ext cx="11568608" cy="455472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24384CD-7606-F771-F6A1-F7F41EB52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415595"/>
            <a:ext cx="323511" cy="219329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53C995-95AE-7458-DBD5-C79F3E2DCDDF}"/>
              </a:ext>
            </a:extLst>
          </p:cNvPr>
          <p:cNvSpPr/>
          <p:nvPr/>
        </p:nvSpPr>
        <p:spPr bwMode="white">
          <a:xfrm>
            <a:off x="4511824" y="1661884"/>
            <a:ext cx="1152128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B7377C-9244-F20D-2345-22CD82762ED4}"/>
              </a:ext>
            </a:extLst>
          </p:cNvPr>
          <p:cNvSpPr/>
          <p:nvPr/>
        </p:nvSpPr>
        <p:spPr bwMode="white">
          <a:xfrm>
            <a:off x="6312024" y="1661884"/>
            <a:ext cx="1152128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5D07D6-E4CF-7334-7D2B-F2381858E7C2}"/>
              </a:ext>
            </a:extLst>
          </p:cNvPr>
          <p:cNvSpPr/>
          <p:nvPr/>
        </p:nvSpPr>
        <p:spPr bwMode="white">
          <a:xfrm>
            <a:off x="7991872" y="1661884"/>
            <a:ext cx="1416496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91B818-68A4-7EE9-D929-C07B861F702B}"/>
              </a:ext>
            </a:extLst>
          </p:cNvPr>
          <p:cNvSpPr/>
          <p:nvPr/>
        </p:nvSpPr>
        <p:spPr bwMode="white">
          <a:xfrm>
            <a:off x="9936088" y="1670136"/>
            <a:ext cx="840432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2176861-6C6C-F5CE-480D-3023AB0E4503}"/>
              </a:ext>
            </a:extLst>
          </p:cNvPr>
          <p:cNvSpPr/>
          <p:nvPr/>
        </p:nvSpPr>
        <p:spPr bwMode="white">
          <a:xfrm>
            <a:off x="5813367" y="4398188"/>
            <a:ext cx="1152128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FB8B43-AB8A-FF5C-4CF8-0FA7921AC0C5}"/>
              </a:ext>
            </a:extLst>
          </p:cNvPr>
          <p:cNvSpPr/>
          <p:nvPr/>
        </p:nvSpPr>
        <p:spPr bwMode="white">
          <a:xfrm>
            <a:off x="4871864" y="4960630"/>
            <a:ext cx="1152128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FDA0D-AF3F-AA49-A026-3EFE9BE50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260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000D7-B212-CAE4-EE05-6BBC67F20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718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3BD43-3B33-2C05-6BC6-A13F12450FCF}"/>
              </a:ext>
            </a:extLst>
          </p:cNvPr>
          <p:cNvSpPr/>
          <p:nvPr/>
        </p:nvSpPr>
        <p:spPr bwMode="white">
          <a:xfrm>
            <a:off x="585306" y="1042161"/>
            <a:ext cx="1932846" cy="4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8F454C9-2952-C3F8-396E-635FA9BA6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555777"/>
            <a:ext cx="7955330" cy="414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1E635A-1CCF-21D5-62D4-C5D67A08DE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775"/>
          <a:stretch/>
        </p:blipFill>
        <p:spPr>
          <a:xfrm>
            <a:off x="695400" y="1268760"/>
            <a:ext cx="10441160" cy="46744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BC82AFF-4BA5-7D7A-2AF0-CD061C356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12776"/>
            <a:ext cx="403604" cy="27363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7CB782-2108-14B4-ECE2-BB3CFC2B5115}"/>
              </a:ext>
            </a:extLst>
          </p:cNvPr>
          <p:cNvSpPr/>
          <p:nvPr/>
        </p:nvSpPr>
        <p:spPr bwMode="white">
          <a:xfrm>
            <a:off x="5879976" y="1772816"/>
            <a:ext cx="1152128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733269-424D-3CCC-7C89-290AC52E44FD}"/>
              </a:ext>
            </a:extLst>
          </p:cNvPr>
          <p:cNvSpPr/>
          <p:nvPr/>
        </p:nvSpPr>
        <p:spPr bwMode="white">
          <a:xfrm>
            <a:off x="8760296" y="1403020"/>
            <a:ext cx="1152128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8954F8-39FF-7D6D-8E35-F5622BBE3CF0}"/>
              </a:ext>
            </a:extLst>
          </p:cNvPr>
          <p:cNvSpPr/>
          <p:nvPr/>
        </p:nvSpPr>
        <p:spPr bwMode="white">
          <a:xfrm>
            <a:off x="7104112" y="4509120"/>
            <a:ext cx="1152128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0EA167-7C94-395D-C0B6-494B280E166D}"/>
              </a:ext>
            </a:extLst>
          </p:cNvPr>
          <p:cNvSpPr/>
          <p:nvPr/>
        </p:nvSpPr>
        <p:spPr bwMode="white">
          <a:xfrm>
            <a:off x="7107366" y="5301208"/>
            <a:ext cx="1152128" cy="47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1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5D91B-641A-6194-900A-AC146726E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BD0641-2D0D-FB70-0098-88A7390B93B6}"/>
              </a:ext>
            </a:extLst>
          </p:cNvPr>
          <p:cNvSpPr/>
          <p:nvPr/>
        </p:nvSpPr>
        <p:spPr bwMode="white">
          <a:xfrm>
            <a:off x="10309874" y="4756413"/>
            <a:ext cx="361813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0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57EC1-48B2-4637-3C0D-9DA63B63A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477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92855-23ED-E9D2-A3EB-40203F452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64028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262DE-ED62-521F-7AB1-974DB3E33F93}"/>
              </a:ext>
            </a:extLst>
          </p:cNvPr>
          <p:cNvSpPr/>
          <p:nvPr/>
        </p:nvSpPr>
        <p:spPr bwMode="white">
          <a:xfrm>
            <a:off x="8809229" y="1882253"/>
            <a:ext cx="364242" cy="33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27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040A1-C908-2B60-7AE2-466E46067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725144"/>
            <a:ext cx="10344512" cy="84954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AE275ED-1AC0-A43E-0090-658E54831F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46597"/>
            <a:ext cx="10328785" cy="53528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61D2F-E395-41C7-7A00-89E6DE56CE1D}"/>
              </a:ext>
            </a:extLst>
          </p:cNvPr>
          <p:cNvSpPr/>
          <p:nvPr/>
        </p:nvSpPr>
        <p:spPr bwMode="white">
          <a:xfrm>
            <a:off x="2690633" y="2555551"/>
            <a:ext cx="294860" cy="14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A046CF-4448-6C35-8089-53661E4BF34C}"/>
              </a:ext>
            </a:extLst>
          </p:cNvPr>
          <p:cNvSpPr/>
          <p:nvPr/>
        </p:nvSpPr>
        <p:spPr bwMode="white">
          <a:xfrm>
            <a:off x="9552384" y="436510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A7779C-212C-60E8-BF47-D370508822D2}"/>
              </a:ext>
            </a:extLst>
          </p:cNvPr>
          <p:cNvSpPr/>
          <p:nvPr/>
        </p:nvSpPr>
        <p:spPr bwMode="white">
          <a:xfrm>
            <a:off x="9966028" y="5229200"/>
            <a:ext cx="648072" cy="5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E8DD6C-01C2-6565-02E1-EFBAEE531A6E}"/>
              </a:ext>
            </a:extLst>
          </p:cNvPr>
          <p:cNvSpPr/>
          <p:nvPr/>
        </p:nvSpPr>
        <p:spPr bwMode="white">
          <a:xfrm>
            <a:off x="1086442" y="6132856"/>
            <a:ext cx="1121126" cy="53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55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AAECA-9346-377C-E491-701A14842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995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AC75D-1D3E-0475-E935-B863ED8E661C}"/>
              </a:ext>
            </a:extLst>
          </p:cNvPr>
          <p:cNvSpPr/>
          <p:nvPr/>
        </p:nvSpPr>
        <p:spPr bwMode="white">
          <a:xfrm>
            <a:off x="6234060" y="2861439"/>
            <a:ext cx="380856" cy="36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BFD384-42A8-FB0C-C938-499CD76BEB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1"/>
          <a:stretch/>
        </p:blipFill>
        <p:spPr>
          <a:xfrm>
            <a:off x="2855640" y="4320183"/>
            <a:ext cx="6264696" cy="253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13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5EA27-ADE9-C48F-89C5-3CA8C32BA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2192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64333-E5C9-EDB7-9504-3D23D0B678AF}"/>
              </a:ext>
            </a:extLst>
          </p:cNvPr>
          <p:cNvSpPr/>
          <p:nvPr/>
        </p:nvSpPr>
        <p:spPr bwMode="white">
          <a:xfrm>
            <a:off x="3727650" y="1795684"/>
            <a:ext cx="780817" cy="35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2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