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6" r:id="rId4"/>
    <p:sldId id="335" r:id="rId5"/>
    <p:sldId id="334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86113" y="3014663"/>
            <a:ext cx="58197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B14C328-01BA-AC07-6174-7E4A24B7C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14356"/>
            <a:ext cx="1098259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8A07686-5A9D-4D93-9F1A-BEC02A220B9B}"/>
              </a:ext>
            </a:extLst>
          </p:cNvPr>
          <p:cNvSpPr/>
          <p:nvPr/>
        </p:nvSpPr>
        <p:spPr bwMode="white">
          <a:xfrm>
            <a:off x="5146050" y="1857364"/>
            <a:ext cx="1450016" cy="64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575D659-3BE2-F0DC-1A9F-6BF67C9E5E3E}"/>
              </a:ext>
            </a:extLst>
          </p:cNvPr>
          <p:cNvSpPr/>
          <p:nvPr/>
        </p:nvSpPr>
        <p:spPr bwMode="white">
          <a:xfrm>
            <a:off x="1116333" y="3011733"/>
            <a:ext cx="562500" cy="4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DA91E31-73B6-0448-6436-C46CF2495B63}"/>
              </a:ext>
            </a:extLst>
          </p:cNvPr>
          <p:cNvSpPr/>
          <p:nvPr/>
        </p:nvSpPr>
        <p:spPr bwMode="white">
          <a:xfrm>
            <a:off x="6473920" y="4786322"/>
            <a:ext cx="2693914" cy="63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61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17FFBC5-4AB2-920F-FEBB-4825152FF1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017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BEEA08D-DB58-585E-4BE2-634961741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857232"/>
            <a:ext cx="98514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B0E5790-D1DF-65D8-1E4A-409D3900CAE5}"/>
              </a:ext>
            </a:extLst>
          </p:cNvPr>
          <p:cNvSpPr/>
          <p:nvPr/>
        </p:nvSpPr>
        <p:spPr bwMode="white">
          <a:xfrm>
            <a:off x="8423175" y="1229672"/>
            <a:ext cx="306047" cy="3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9BF6FB4-AE36-19B5-CBE9-37C104A9D06B}"/>
              </a:ext>
            </a:extLst>
          </p:cNvPr>
          <p:cNvSpPr/>
          <p:nvPr/>
        </p:nvSpPr>
        <p:spPr bwMode="white">
          <a:xfrm>
            <a:off x="3261722" y="2942896"/>
            <a:ext cx="1629497" cy="48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845344C-70C7-09D2-EF83-3F0F30C7ED18}"/>
              </a:ext>
            </a:extLst>
          </p:cNvPr>
          <p:cNvSpPr/>
          <p:nvPr/>
        </p:nvSpPr>
        <p:spPr bwMode="white">
          <a:xfrm>
            <a:off x="9117985" y="2967725"/>
            <a:ext cx="992586" cy="41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D22C873-E883-BE6E-B405-E3EDED0FB2DB}"/>
              </a:ext>
            </a:extLst>
          </p:cNvPr>
          <p:cNvSpPr/>
          <p:nvPr/>
        </p:nvSpPr>
        <p:spPr bwMode="white">
          <a:xfrm>
            <a:off x="1069758" y="3861581"/>
            <a:ext cx="545922" cy="42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07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512CB1-A009-D1FB-AE0D-223FF1F56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4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11A0192-2E13-AC85-48EF-640F5045C875}"/>
              </a:ext>
            </a:extLst>
          </p:cNvPr>
          <p:cNvSpPr/>
          <p:nvPr/>
        </p:nvSpPr>
        <p:spPr bwMode="white">
          <a:xfrm>
            <a:off x="10319395" y="4191320"/>
            <a:ext cx="409420" cy="44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B9E90F-9BD2-FCA0-AAB3-C6A5BFC27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970768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341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8C60D40-7D67-D0A9-9B5F-FB7A94899D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38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D64C664-010B-07CF-EC75-8BCF815A622D}"/>
              </a:ext>
            </a:extLst>
          </p:cNvPr>
          <p:cNvSpPr/>
          <p:nvPr/>
        </p:nvSpPr>
        <p:spPr bwMode="white">
          <a:xfrm>
            <a:off x="10328916" y="4169805"/>
            <a:ext cx="418942" cy="4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793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8F03270-E4A5-CED2-AB3A-29E6C8AF1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522" y="1041740"/>
            <a:ext cx="8022016" cy="406478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C9476FF4-5D3C-2E27-9DD7-C102ACE95F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80992" y="1500174"/>
            <a:ext cx="8022016" cy="379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688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E52299-1621-6155-3208-68D3BCC4F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071546"/>
            <a:ext cx="11340000" cy="390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187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6EB7F2F-DD9D-7501-9FEF-C54FCE98A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59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B94340B-9E41-16B8-1A99-3877823D7FD3}"/>
              </a:ext>
            </a:extLst>
          </p:cNvPr>
          <p:cNvSpPr/>
          <p:nvPr/>
        </p:nvSpPr>
        <p:spPr bwMode="white">
          <a:xfrm>
            <a:off x="10357481" y="2253448"/>
            <a:ext cx="380856" cy="4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20EF0C29-D8E5-612C-63E8-2DF8929D3C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092" y="2500306"/>
            <a:ext cx="9358378" cy="413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971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A835C68-9432-B81F-8BDC-DAB629EB7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928670"/>
            <a:ext cx="11340000" cy="495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143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8E14754-7425-F1B2-1DF9-7B3FD137E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85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63FBED1-1B79-DF45-57D6-0F3FD6933280}"/>
              </a:ext>
            </a:extLst>
          </p:cNvPr>
          <p:cNvSpPr/>
          <p:nvPr/>
        </p:nvSpPr>
        <p:spPr bwMode="white">
          <a:xfrm>
            <a:off x="6524628" y="3071811"/>
            <a:ext cx="4899250" cy="77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7D9A1B6-0C0C-D83C-6694-23A64D869FDF}"/>
              </a:ext>
            </a:extLst>
          </p:cNvPr>
          <p:cNvSpPr/>
          <p:nvPr/>
        </p:nvSpPr>
        <p:spPr bwMode="white">
          <a:xfrm>
            <a:off x="1045541" y="4347175"/>
            <a:ext cx="495113" cy="5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09595FC-0327-C823-533A-8D0B7D20BF91}"/>
              </a:ext>
            </a:extLst>
          </p:cNvPr>
          <p:cNvSpPr/>
          <p:nvPr/>
        </p:nvSpPr>
        <p:spPr bwMode="white">
          <a:xfrm>
            <a:off x="1664433" y="4328130"/>
            <a:ext cx="552241" cy="53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E93EF94-5055-0223-D040-8E0CA8415DA4}"/>
              </a:ext>
            </a:extLst>
          </p:cNvPr>
          <p:cNvSpPr/>
          <p:nvPr/>
        </p:nvSpPr>
        <p:spPr bwMode="white">
          <a:xfrm>
            <a:off x="2302367" y="4318608"/>
            <a:ext cx="485591" cy="57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53893120-4927-479A-CC49-3806DD84BA0B}"/>
              </a:ext>
            </a:extLst>
          </p:cNvPr>
          <p:cNvSpPr/>
          <p:nvPr/>
        </p:nvSpPr>
        <p:spPr bwMode="white">
          <a:xfrm>
            <a:off x="2978387" y="4375743"/>
            <a:ext cx="447506" cy="47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963CE097-AAB1-E6A2-15C3-5566F9A8AACD}"/>
              </a:ext>
            </a:extLst>
          </p:cNvPr>
          <p:cNvSpPr/>
          <p:nvPr/>
        </p:nvSpPr>
        <p:spPr bwMode="white">
          <a:xfrm>
            <a:off x="3578236" y="4318608"/>
            <a:ext cx="1751939" cy="57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117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2024-10-10T03:19:00Z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