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51" r:id="rId25"/>
    <p:sldId id="326" r:id="rId26"/>
    <p:sldId id="325" r:id="rId27"/>
    <p:sldId id="352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14" autoAdjust="0"/>
    <p:restoredTop sz="96233" autoAdjust="0"/>
  </p:normalViewPr>
  <p:slideViewPr>
    <p:cSldViewPr showGuides="1">
      <p:cViewPr varScale="1">
        <p:scale>
          <a:sx n="106" d="100"/>
          <a:sy n="106" d="100"/>
        </p:scale>
        <p:origin x="76" y="1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6DD7715-FC16-8369-ABB4-A609F7163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427" y="3036436"/>
            <a:ext cx="9297145" cy="7851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921395-9FA8-91E1-4C42-DF56DF8A5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836712"/>
            <a:ext cx="1087352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99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457E5-5929-5509-48A4-CD7278DDC2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426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07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7F98E-3C54-6E33-0F65-FC2E175B4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79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38FA55-21E6-9ED7-9067-47D4745FC13C}"/>
              </a:ext>
            </a:extLst>
          </p:cNvPr>
          <p:cNvSpPr/>
          <p:nvPr/>
        </p:nvSpPr>
        <p:spPr bwMode="white">
          <a:xfrm>
            <a:off x="7998221" y="3617452"/>
            <a:ext cx="339476" cy="32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77B055-FD97-5BE8-4C43-8B3E766BB5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4028325"/>
            <a:ext cx="5256584" cy="283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0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47FE4-F190-4B28-D058-F07D10160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94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6E118A-6DE4-C012-1E35-4F2D6D8F42C2}"/>
              </a:ext>
            </a:extLst>
          </p:cNvPr>
          <p:cNvSpPr/>
          <p:nvPr/>
        </p:nvSpPr>
        <p:spPr bwMode="white">
          <a:xfrm>
            <a:off x="9048328" y="1988840"/>
            <a:ext cx="114728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8FA3F2-B225-2FB3-755D-761E5BC2328C}"/>
              </a:ext>
            </a:extLst>
          </p:cNvPr>
          <p:cNvSpPr/>
          <p:nvPr/>
        </p:nvSpPr>
        <p:spPr bwMode="white">
          <a:xfrm>
            <a:off x="7396322" y="3102166"/>
            <a:ext cx="828362" cy="40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0E370B-86AE-78D7-576B-1B116A6358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77"/>
          <a:stretch/>
        </p:blipFill>
        <p:spPr>
          <a:xfrm>
            <a:off x="3885401" y="3395999"/>
            <a:ext cx="3599003" cy="350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3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5FFB5C-C50D-2219-0942-6555E8A55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5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A9865D5-04DE-512C-3508-F3E6A7D303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63"/>
          <a:stretch/>
        </p:blipFill>
        <p:spPr>
          <a:xfrm>
            <a:off x="3755740" y="3789040"/>
            <a:ext cx="4680520" cy="299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906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E6AD02-7A5C-D38F-2685-EADD6B7AE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999733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A23577-5605-2224-9453-D92E1A79408C}"/>
              </a:ext>
            </a:extLst>
          </p:cNvPr>
          <p:cNvSpPr/>
          <p:nvPr/>
        </p:nvSpPr>
        <p:spPr bwMode="white">
          <a:xfrm>
            <a:off x="7560429" y="1928042"/>
            <a:ext cx="360944" cy="37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E84EBC-2093-BADD-3C90-725B3B671A71}"/>
              </a:ext>
            </a:extLst>
          </p:cNvPr>
          <p:cNvSpPr/>
          <p:nvPr/>
        </p:nvSpPr>
        <p:spPr bwMode="white">
          <a:xfrm>
            <a:off x="1029845" y="6075098"/>
            <a:ext cx="889771" cy="42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49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28AE1-554E-623D-33CD-59569BCBF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315000" cy="5868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ADBC142-2666-C690-A3B7-36120179CE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368" y="2060848"/>
            <a:ext cx="7464192" cy="253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166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4F163-8DDF-65B0-E962-8CDFC0353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47278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F2370B2-D431-4C4D-662E-72B5002E0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222" y="1036642"/>
            <a:ext cx="10920536" cy="548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038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7BFAF-4F55-4CE3-82CD-726F0E8BC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28377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D9FDBD-5B38-5955-7FDB-EE17D064BCB3}"/>
              </a:ext>
            </a:extLst>
          </p:cNvPr>
          <p:cNvSpPr/>
          <p:nvPr/>
        </p:nvSpPr>
        <p:spPr bwMode="white">
          <a:xfrm>
            <a:off x="1055440" y="2847373"/>
            <a:ext cx="4248472" cy="79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0684C97-1403-6812-7502-CE33883BC7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5"/>
          <a:stretch/>
        </p:blipFill>
        <p:spPr>
          <a:xfrm>
            <a:off x="5591943" y="3501008"/>
            <a:ext cx="3344731" cy="313836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20A73AC-7521-DC71-3928-A95E45D962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4111571"/>
            <a:ext cx="7464192" cy="25385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C178EFE-0253-22B1-F951-C5BF3F2A339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43942"/>
          <a:stretch/>
        </p:blipFill>
        <p:spPr>
          <a:xfrm>
            <a:off x="5573872" y="3573016"/>
            <a:ext cx="3346865" cy="299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9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69358-954E-F0ED-129E-E2F462FA2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939846-A4D0-025B-FF09-B9DDFE98C09E}"/>
              </a:ext>
            </a:extLst>
          </p:cNvPr>
          <p:cNvSpPr/>
          <p:nvPr/>
        </p:nvSpPr>
        <p:spPr bwMode="white">
          <a:xfrm>
            <a:off x="5549168" y="3892570"/>
            <a:ext cx="1104483" cy="4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BC7C4F6-4E76-B296-3A70-0CF83A093B3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6058" t="37041"/>
          <a:stretch/>
        </p:blipFill>
        <p:spPr>
          <a:xfrm>
            <a:off x="8400256" y="4092710"/>
            <a:ext cx="3168352" cy="228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95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CDAB73-A2B7-0CC3-022D-BAC17410A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2938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87FEF-19AA-B7A6-F404-0E50FB0659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3621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770733-FDC1-14A3-8FF0-9080CD3447DD}"/>
              </a:ext>
            </a:extLst>
          </p:cNvPr>
          <p:cNvSpPr/>
          <p:nvPr/>
        </p:nvSpPr>
        <p:spPr bwMode="white">
          <a:xfrm>
            <a:off x="6592121" y="2042705"/>
            <a:ext cx="2228010" cy="4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89389CC-463E-4709-4F5E-D65418FDE7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7" y="3634094"/>
            <a:ext cx="7382019" cy="310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68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35ADE-C24E-54BB-C20C-ACE2BA4168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7933381" cy="586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B9D791F-7C6A-0ABE-19C0-66F420EFC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12976"/>
            <a:ext cx="5976664" cy="354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4205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A76E2-178B-B051-FA53-0AC35AE15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399521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85093BA-277C-9B6A-71CD-33AC0C29BC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268760"/>
            <a:ext cx="4392488" cy="384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498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6BF91A-8DE6-21E8-9EAD-69B2A4CD5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70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14D192-D028-B75C-47A3-F0AD26E09C8C}"/>
              </a:ext>
            </a:extLst>
          </p:cNvPr>
          <p:cNvSpPr/>
          <p:nvPr/>
        </p:nvSpPr>
        <p:spPr bwMode="white">
          <a:xfrm>
            <a:off x="3997178" y="4922745"/>
            <a:ext cx="228513" cy="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8C46CE-5FF1-BF28-34C1-587B2F4E8F08}"/>
              </a:ext>
            </a:extLst>
          </p:cNvPr>
          <p:cNvSpPr/>
          <p:nvPr/>
        </p:nvSpPr>
        <p:spPr bwMode="white">
          <a:xfrm>
            <a:off x="1721561" y="4894147"/>
            <a:ext cx="2875465" cy="4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73E893-EC5C-AF0F-06DA-8A1CBDCEBD2F}"/>
              </a:ext>
            </a:extLst>
          </p:cNvPr>
          <p:cNvSpPr/>
          <p:nvPr/>
        </p:nvSpPr>
        <p:spPr bwMode="white">
          <a:xfrm>
            <a:off x="2273803" y="5218254"/>
            <a:ext cx="133299" cy="7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20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525BBA7-7FAE-207E-D34B-C45078CA8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5"/>
          <a:stretch/>
        </p:blipFill>
        <p:spPr>
          <a:xfrm>
            <a:off x="1127448" y="1556792"/>
            <a:ext cx="9489114" cy="417646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9888CD9-D2D0-2D00-264E-C1F1C283F9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657523"/>
            <a:ext cx="704534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40A9A-FF31-283D-E67E-BB87BAB1A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340000" cy="47567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729DF7-360D-E89E-2BC0-C7E067F958EA}"/>
              </a:ext>
            </a:extLst>
          </p:cNvPr>
          <p:cNvSpPr/>
          <p:nvPr/>
        </p:nvSpPr>
        <p:spPr bwMode="white">
          <a:xfrm>
            <a:off x="5860167" y="1844825"/>
            <a:ext cx="1047355" cy="65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ADF45D-4692-3C2C-6456-EE912BE25062}"/>
              </a:ext>
            </a:extLst>
          </p:cNvPr>
          <p:cNvSpPr/>
          <p:nvPr/>
        </p:nvSpPr>
        <p:spPr bwMode="white">
          <a:xfrm>
            <a:off x="6498102" y="4892287"/>
            <a:ext cx="1056876" cy="4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4C0243-B8B8-EE12-9D7F-D60D466B88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6"/>
          <a:stretch/>
        </p:blipFill>
        <p:spPr>
          <a:xfrm>
            <a:off x="9192344" y="4303074"/>
            <a:ext cx="2679021" cy="243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12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06C28-DC25-D16D-45DC-13CEB3E7A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2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87B9D7-9F95-B1F2-4E87-15A77580904D}"/>
              </a:ext>
            </a:extLst>
          </p:cNvPr>
          <p:cNvSpPr/>
          <p:nvPr/>
        </p:nvSpPr>
        <p:spPr bwMode="white">
          <a:xfrm>
            <a:off x="1150277" y="5870603"/>
            <a:ext cx="2865944" cy="42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35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3D622E7-EB59-8071-0017-D3C7303F1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628800"/>
            <a:ext cx="4615510" cy="424601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4800CC3-1875-9438-D0B4-EDB0593AA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549" y="1628800"/>
            <a:ext cx="4615510" cy="447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1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27092-244F-4D3C-F62F-87077028A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3774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99BD1B-2D37-7490-9826-31FE61085760}"/>
              </a:ext>
            </a:extLst>
          </p:cNvPr>
          <p:cNvSpPr/>
          <p:nvPr/>
        </p:nvSpPr>
        <p:spPr bwMode="white">
          <a:xfrm>
            <a:off x="10124564" y="3005676"/>
            <a:ext cx="457027" cy="40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AFC0A2-454D-142E-D27D-A3CDFC250BD3}"/>
              </a:ext>
            </a:extLst>
          </p:cNvPr>
          <p:cNvSpPr/>
          <p:nvPr/>
        </p:nvSpPr>
        <p:spPr bwMode="white">
          <a:xfrm>
            <a:off x="1279174" y="3920712"/>
            <a:ext cx="542720" cy="49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7B66B6-DD67-4E2F-7ABF-67118B202707}"/>
              </a:ext>
            </a:extLst>
          </p:cNvPr>
          <p:cNvSpPr/>
          <p:nvPr/>
        </p:nvSpPr>
        <p:spPr bwMode="white">
          <a:xfrm>
            <a:off x="1831416" y="3911180"/>
            <a:ext cx="542720" cy="51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89AA282-771A-0DE7-9F4B-E65AC49E17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5" t="40495"/>
          <a:stretch/>
        </p:blipFill>
        <p:spPr>
          <a:xfrm>
            <a:off x="5354804" y="3911180"/>
            <a:ext cx="2580060" cy="255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05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B7434-9037-5B4B-BCF5-E9A8778FB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1340000" cy="5560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5D7AED-C20B-348A-4190-85DF5AADF852}"/>
              </a:ext>
            </a:extLst>
          </p:cNvPr>
          <p:cNvSpPr/>
          <p:nvPr/>
        </p:nvSpPr>
        <p:spPr bwMode="white">
          <a:xfrm>
            <a:off x="5000851" y="2997459"/>
            <a:ext cx="1056876" cy="49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1D20A5-4EE7-0690-A8F7-064B03A2DA66}"/>
              </a:ext>
            </a:extLst>
          </p:cNvPr>
          <p:cNvSpPr/>
          <p:nvPr/>
        </p:nvSpPr>
        <p:spPr bwMode="white">
          <a:xfrm>
            <a:off x="2744276" y="4962210"/>
            <a:ext cx="856926" cy="4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BA6DE9-447B-E24C-6FA7-E270865C24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5" t="40495"/>
          <a:stretch/>
        </p:blipFill>
        <p:spPr>
          <a:xfrm>
            <a:off x="9408368" y="4437112"/>
            <a:ext cx="2580060" cy="255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71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EE9FDF-B8D9-98CF-F423-917DBC563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2081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93688-8BAA-CB65-7ACB-269D6CF042B4}"/>
              </a:ext>
            </a:extLst>
          </p:cNvPr>
          <p:cNvSpPr/>
          <p:nvPr/>
        </p:nvSpPr>
        <p:spPr bwMode="white">
          <a:xfrm>
            <a:off x="1865338" y="2202256"/>
            <a:ext cx="1133047" cy="40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FE9417-26E1-52C8-E032-6D6B792384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5" t="40495"/>
          <a:stretch/>
        </p:blipFill>
        <p:spPr>
          <a:xfrm>
            <a:off x="5231904" y="2596506"/>
            <a:ext cx="2580060" cy="255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47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6F10B-F7ED-11A5-B2AE-11A16B7D9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977213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620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CC822-DED8-DF32-4B21-8B0A31DB4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43175"/>
            <a:ext cx="11340000" cy="4919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F6EDC-36CA-3328-528D-E3E0658FF46B}"/>
              </a:ext>
            </a:extLst>
          </p:cNvPr>
          <p:cNvSpPr/>
          <p:nvPr/>
        </p:nvSpPr>
        <p:spPr bwMode="white">
          <a:xfrm>
            <a:off x="5447928" y="4869160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6A46CB0-00D8-8F27-E022-BC4E55F432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8" t="58902" r="26313"/>
          <a:stretch/>
        </p:blipFill>
        <p:spPr>
          <a:xfrm>
            <a:off x="7536160" y="4430159"/>
            <a:ext cx="4392489" cy="24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DD40A-C82D-B252-52CD-D12AE9E3BA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764096"/>
            <a:ext cx="11340000" cy="302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C24FCF-442C-325F-FAE5-62F3EAA70EBA}"/>
              </a:ext>
            </a:extLst>
          </p:cNvPr>
          <p:cNvSpPr/>
          <p:nvPr/>
        </p:nvSpPr>
        <p:spPr bwMode="white">
          <a:xfrm>
            <a:off x="7658758" y="4082178"/>
            <a:ext cx="2113753" cy="44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6ED7329-2007-7852-5FB0-AE6C9AF52A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1340000" cy="8820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778D5EE-E9CA-8959-9CDD-7F81DAD437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8" t="58902" r="26313"/>
          <a:stretch/>
        </p:blipFill>
        <p:spPr>
          <a:xfrm>
            <a:off x="2927648" y="4446384"/>
            <a:ext cx="4392489" cy="24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10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9189F-E945-4ED7-C994-49F0F7605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340000" cy="417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7123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