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51" r:id="rId4"/>
    <p:sldId id="350" r:id="rId5"/>
    <p:sldId id="349" r:id="rId6"/>
    <p:sldId id="348" r:id="rId7"/>
    <p:sldId id="347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1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9864" autoAdjust="0"/>
    <p:restoredTop sz="94660"/>
  </p:normalViewPr>
  <p:slideViewPr>
    <p:cSldViewPr showGuides="1">
      <p:cViewPr>
        <p:scale>
          <a:sx n="66" d="100"/>
          <a:sy n="66" d="100"/>
        </p:scale>
        <p:origin x="38" y="3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2024/10/11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2024/10/11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97075" y="2009775"/>
            <a:ext cx="819785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2F78DD5-80EC-D267-77C8-EB9FC41EDD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211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A0424C4-E33E-6088-4855-321C1439FCC2}"/>
              </a:ext>
            </a:extLst>
          </p:cNvPr>
          <p:cNvSpPr/>
          <p:nvPr/>
        </p:nvSpPr>
        <p:spPr bwMode="white">
          <a:xfrm>
            <a:off x="10443173" y="3389031"/>
            <a:ext cx="437984" cy="390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7645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E52854A-F75A-E596-8280-058B3D440E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982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2CFDEA0-53B8-CBF0-8BF0-3DC20DA6FAB0}"/>
              </a:ext>
            </a:extLst>
          </p:cNvPr>
          <p:cNvSpPr/>
          <p:nvPr/>
        </p:nvSpPr>
        <p:spPr bwMode="white">
          <a:xfrm>
            <a:off x="10462216" y="2224613"/>
            <a:ext cx="342769" cy="390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02871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DA27513-EC6E-F1A9-D18A-B77914670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36" y="1000108"/>
            <a:ext cx="11340000" cy="293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18787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BD58056-5130-6C63-BACB-A1A4084037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580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1658101-E216-7DD7-FA44-2D15B8164D87}"/>
              </a:ext>
            </a:extLst>
          </p:cNvPr>
          <p:cNvSpPr/>
          <p:nvPr/>
        </p:nvSpPr>
        <p:spPr bwMode="white">
          <a:xfrm>
            <a:off x="10309874" y="2168059"/>
            <a:ext cx="380856" cy="390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691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7255EF5-9531-AFC7-2EEE-9D194C934F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5274" y="1071546"/>
            <a:ext cx="11340000" cy="4712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21800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44CA5F7-9286-2874-8A5D-36547B47E6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49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94BE055-C533-11DF-A636-C1EC5BC4DAF4}"/>
              </a:ext>
            </a:extLst>
          </p:cNvPr>
          <p:cNvSpPr/>
          <p:nvPr/>
        </p:nvSpPr>
        <p:spPr bwMode="white">
          <a:xfrm>
            <a:off x="10338438" y="2186091"/>
            <a:ext cx="333249" cy="390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73998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5062704-17C9-8E02-6A55-8E943C7ACB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1142984"/>
            <a:ext cx="11340000" cy="3803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13404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AA8CA76-5517-ED16-3117-FB9B5751F6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36" y="714356"/>
            <a:ext cx="9129969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4DE439D-EF87-68CE-B852-724B09351391}"/>
              </a:ext>
            </a:extLst>
          </p:cNvPr>
          <p:cNvSpPr/>
          <p:nvPr/>
        </p:nvSpPr>
        <p:spPr bwMode="white">
          <a:xfrm>
            <a:off x="8572927" y="2954167"/>
            <a:ext cx="298967" cy="30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49096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5B170AF-570D-0E82-A326-D228C14B67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39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84F4668-5340-E5EF-3203-B9AF329A8C8B}"/>
              </a:ext>
            </a:extLst>
          </p:cNvPr>
          <p:cNvSpPr/>
          <p:nvPr/>
        </p:nvSpPr>
        <p:spPr bwMode="white">
          <a:xfrm>
            <a:off x="10338438" y="2185604"/>
            <a:ext cx="333249" cy="390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7829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EE8C0FB-F91F-FAEA-0EC7-7AB4D29517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2000" y="1142984"/>
            <a:ext cx="11340000" cy="3781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0230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AB3ACAF-B754-A9C7-78BD-7414FD4700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814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EE442B5-5F86-B031-1856-4C04965574B5}"/>
              </a:ext>
            </a:extLst>
          </p:cNvPr>
          <p:cNvSpPr/>
          <p:nvPr/>
        </p:nvSpPr>
        <p:spPr bwMode="white">
          <a:xfrm>
            <a:off x="4987405" y="2643346"/>
            <a:ext cx="428463" cy="485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55B09ABC-B98A-D389-CDBE-C758207DE984}"/>
              </a:ext>
            </a:extLst>
          </p:cNvPr>
          <p:cNvSpPr/>
          <p:nvPr/>
        </p:nvSpPr>
        <p:spPr bwMode="white">
          <a:xfrm>
            <a:off x="9681460" y="2662399"/>
            <a:ext cx="466549" cy="409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5BD44DD9-B173-162B-3D41-954AB0439366}"/>
              </a:ext>
            </a:extLst>
          </p:cNvPr>
          <p:cNvSpPr/>
          <p:nvPr/>
        </p:nvSpPr>
        <p:spPr bwMode="white">
          <a:xfrm>
            <a:off x="4035264" y="3624574"/>
            <a:ext cx="466549" cy="409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2A5224AE-4527-9851-9CA8-CFECDB34E2D8}"/>
              </a:ext>
            </a:extLst>
          </p:cNvPr>
          <p:cNvSpPr/>
          <p:nvPr/>
        </p:nvSpPr>
        <p:spPr bwMode="white">
          <a:xfrm>
            <a:off x="8434156" y="3605521"/>
            <a:ext cx="428463" cy="495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CEA3AAB4-9F0B-FECC-61CF-C5C694ED6F14}"/>
              </a:ext>
            </a:extLst>
          </p:cNvPr>
          <p:cNvSpPr/>
          <p:nvPr/>
        </p:nvSpPr>
        <p:spPr bwMode="white">
          <a:xfrm>
            <a:off x="8748362" y="5520344"/>
            <a:ext cx="1656725" cy="514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58CB0DF-C50A-169B-BA65-908AD15E36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1358" y="828562"/>
            <a:ext cx="11340000" cy="106243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896037A-0F3E-C270-96B4-679FD0A78362}"/>
              </a:ext>
            </a:extLst>
          </p:cNvPr>
          <p:cNvSpPr/>
          <p:nvPr/>
        </p:nvSpPr>
        <p:spPr bwMode="white">
          <a:xfrm>
            <a:off x="5148664" y="944286"/>
            <a:ext cx="1714859" cy="627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55F3946A-DB80-8535-A0A9-D151056F5B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6778" y="1785926"/>
            <a:ext cx="11340000" cy="1950368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xmlns="" id="{A187087F-6875-4FCB-8028-669DC13CFE9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101" r="52568"/>
          <a:stretch>
            <a:fillRect/>
          </a:stretch>
        </p:blipFill>
        <p:spPr>
          <a:xfrm>
            <a:off x="4862912" y="3429000"/>
            <a:ext cx="3735736" cy="2901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16605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A17E5F9-8E1C-17E9-4401-E04338754E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398" y="857232"/>
            <a:ext cx="11340000" cy="30370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200F085-4F59-A6C2-18D6-5DA4DBBFA6B8}"/>
              </a:ext>
            </a:extLst>
          </p:cNvPr>
          <p:cNvSpPr/>
          <p:nvPr/>
        </p:nvSpPr>
        <p:spPr bwMode="white">
          <a:xfrm>
            <a:off x="2966050" y="2108324"/>
            <a:ext cx="2275617" cy="496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36923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A52AC73-F3AA-753F-6A0A-D96EE64331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06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38718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A02D454-C432-6856-83DD-C851AF5260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36" y="857232"/>
            <a:ext cx="11340000" cy="39620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CEC891A-5453-2D76-E1D2-BD964C210B14}"/>
              </a:ext>
            </a:extLst>
          </p:cNvPr>
          <p:cNvSpPr/>
          <p:nvPr/>
        </p:nvSpPr>
        <p:spPr bwMode="white">
          <a:xfrm>
            <a:off x="7902929" y="1123907"/>
            <a:ext cx="1685288" cy="466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8C1AA78-CF9A-1843-3F93-03250F000734}"/>
              </a:ext>
            </a:extLst>
          </p:cNvPr>
          <p:cNvSpPr/>
          <p:nvPr/>
        </p:nvSpPr>
        <p:spPr bwMode="white">
          <a:xfrm>
            <a:off x="3884893" y="3066828"/>
            <a:ext cx="1704332" cy="523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A187087F-6875-4FCB-8028-669DC13CFE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582" r="12880"/>
          <a:stretch>
            <a:fillRect/>
          </a:stretch>
        </p:blipFill>
        <p:spPr>
          <a:xfrm>
            <a:off x="5953124" y="3680681"/>
            <a:ext cx="2675524" cy="3177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74931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5ED9935-4C11-4B88-D137-451A46762E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4431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A644A29-033A-152B-1178-E578F3CB9B41}"/>
              </a:ext>
            </a:extLst>
          </p:cNvPr>
          <p:cNvSpPr/>
          <p:nvPr/>
        </p:nvSpPr>
        <p:spPr bwMode="white">
          <a:xfrm>
            <a:off x="10481259" y="5610142"/>
            <a:ext cx="371334" cy="409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09054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D3D3869-7656-36CC-9AB7-8FE42D2E42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9588" y="642918"/>
            <a:ext cx="9684817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29421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3C33D86-E232-96AC-4C39-37C30DEC44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36" y="1000108"/>
            <a:ext cx="11340000" cy="3822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466912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60DDE50-0245-167C-1AB0-5DA4C3170E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52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1355078-E205-D02B-8837-1592C14F4BD5}"/>
              </a:ext>
            </a:extLst>
          </p:cNvPr>
          <p:cNvSpPr/>
          <p:nvPr/>
        </p:nvSpPr>
        <p:spPr bwMode="white">
          <a:xfrm>
            <a:off x="2292846" y="2187746"/>
            <a:ext cx="1066397" cy="515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CB035A2F-BEB1-F838-08D2-85AD46D7F169}"/>
              </a:ext>
            </a:extLst>
          </p:cNvPr>
          <p:cNvSpPr/>
          <p:nvPr/>
        </p:nvSpPr>
        <p:spPr bwMode="white">
          <a:xfrm>
            <a:off x="2283324" y="3160710"/>
            <a:ext cx="1056876" cy="476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274FEC60-6150-1402-38D4-367817B6644C}"/>
              </a:ext>
            </a:extLst>
          </p:cNvPr>
          <p:cNvSpPr/>
          <p:nvPr/>
        </p:nvSpPr>
        <p:spPr bwMode="white">
          <a:xfrm>
            <a:off x="4920755" y="4071942"/>
            <a:ext cx="2532567" cy="529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36653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BD7A70C-5452-1662-33B2-7FE4A09FF9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88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7067612-3CD6-7414-54C5-0D989F645BF9}"/>
              </a:ext>
            </a:extLst>
          </p:cNvPr>
          <p:cNvSpPr/>
          <p:nvPr/>
        </p:nvSpPr>
        <p:spPr bwMode="white">
          <a:xfrm>
            <a:off x="10766901" y="1224203"/>
            <a:ext cx="542720" cy="438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C9FA834-3461-54C3-E4B7-08F5C4397634}"/>
              </a:ext>
            </a:extLst>
          </p:cNvPr>
          <p:cNvSpPr/>
          <p:nvPr/>
        </p:nvSpPr>
        <p:spPr bwMode="white">
          <a:xfrm>
            <a:off x="921763" y="2168206"/>
            <a:ext cx="542720" cy="505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7C4D3310-6037-3846-3C19-5A032EDA88CE}"/>
              </a:ext>
            </a:extLst>
          </p:cNvPr>
          <p:cNvSpPr/>
          <p:nvPr/>
        </p:nvSpPr>
        <p:spPr bwMode="white">
          <a:xfrm>
            <a:off x="7367758" y="2187276"/>
            <a:ext cx="1114005" cy="438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633763A9-A296-52BB-F271-FF71678090A9}"/>
              </a:ext>
            </a:extLst>
          </p:cNvPr>
          <p:cNvSpPr/>
          <p:nvPr/>
        </p:nvSpPr>
        <p:spPr bwMode="white">
          <a:xfrm>
            <a:off x="8624584" y="3150350"/>
            <a:ext cx="1123526" cy="457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270214CC-0767-E715-1367-8507BA961E5C}"/>
              </a:ext>
            </a:extLst>
          </p:cNvPr>
          <p:cNvSpPr/>
          <p:nvPr/>
        </p:nvSpPr>
        <p:spPr bwMode="white">
          <a:xfrm>
            <a:off x="4524364" y="3949023"/>
            <a:ext cx="1938859" cy="622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B166003C-7225-D5C4-A6E0-A19A6DE421A6}"/>
              </a:ext>
            </a:extLst>
          </p:cNvPr>
          <p:cNvSpPr/>
          <p:nvPr/>
        </p:nvSpPr>
        <p:spPr bwMode="white">
          <a:xfrm>
            <a:off x="6396574" y="5076498"/>
            <a:ext cx="1590075" cy="438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3530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12FD484-DB48-D592-B65A-B685E48542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398" y="928670"/>
            <a:ext cx="11340000" cy="29175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DDBBF05-2B3B-EC00-CD13-E618CC92A372}"/>
              </a:ext>
            </a:extLst>
          </p:cNvPr>
          <p:cNvSpPr/>
          <p:nvPr/>
        </p:nvSpPr>
        <p:spPr bwMode="white">
          <a:xfrm>
            <a:off x="6527057" y="1186102"/>
            <a:ext cx="666498" cy="362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C344414-2EB5-2FCF-FFA5-F511263CC867}"/>
              </a:ext>
            </a:extLst>
          </p:cNvPr>
          <p:cNvSpPr/>
          <p:nvPr/>
        </p:nvSpPr>
        <p:spPr bwMode="white">
          <a:xfrm>
            <a:off x="2090080" y="2158627"/>
            <a:ext cx="971183" cy="362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A4FAE52E-5F2F-1097-6860-93BED4317450}"/>
              </a:ext>
            </a:extLst>
          </p:cNvPr>
          <p:cNvSpPr/>
          <p:nvPr/>
        </p:nvSpPr>
        <p:spPr bwMode="white">
          <a:xfrm>
            <a:off x="4470433" y="2158627"/>
            <a:ext cx="1180654" cy="362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60C9AC3C-5F3A-FA75-D945-09BEFF71880E}"/>
              </a:ext>
            </a:extLst>
          </p:cNvPr>
          <p:cNvSpPr/>
          <p:nvPr/>
        </p:nvSpPr>
        <p:spPr bwMode="white">
          <a:xfrm>
            <a:off x="5595934" y="3000372"/>
            <a:ext cx="1473843" cy="578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88111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E362CC0-1F7A-500A-C413-B86C1C5F8A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398" y="785794"/>
            <a:ext cx="1040282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82842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97588AB-47C6-4695-E918-661AECAED1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1438" y="900000"/>
            <a:ext cx="11340000" cy="20147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3B73EC0-652F-13FB-8CA7-CA09664DA5F9}"/>
              </a:ext>
            </a:extLst>
          </p:cNvPr>
          <p:cNvSpPr/>
          <p:nvPr/>
        </p:nvSpPr>
        <p:spPr bwMode="white">
          <a:xfrm>
            <a:off x="9867155" y="2189075"/>
            <a:ext cx="342770" cy="391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0AD84483-74FE-60A3-2DAD-EEAA586042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398" y="2714620"/>
            <a:ext cx="11340000" cy="2095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61675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DCEF942-6380-95AC-3EB6-7E187F9A37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36" y="785794"/>
            <a:ext cx="969267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780B306-229D-518F-BD0F-E0BCC5C48481}"/>
              </a:ext>
            </a:extLst>
          </p:cNvPr>
          <p:cNvSpPr/>
          <p:nvPr/>
        </p:nvSpPr>
        <p:spPr bwMode="white">
          <a:xfrm>
            <a:off x="5740466" y="2730942"/>
            <a:ext cx="292977" cy="333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31629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971ED12-1E74-CEFF-0A61-D3CEC2E3AA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62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BF18837-AA57-5FAE-6D5E-408C84A9912C}"/>
              </a:ext>
            </a:extLst>
          </p:cNvPr>
          <p:cNvSpPr/>
          <p:nvPr/>
        </p:nvSpPr>
        <p:spPr bwMode="white">
          <a:xfrm>
            <a:off x="10405088" y="1252721"/>
            <a:ext cx="428463" cy="390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22570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自定义</PresentationFormat>
  <Paragraphs>0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63</cp:revision>
  <dcterms:created xsi:type="dcterms:W3CDTF">2015-09-16T06:44:00Z</dcterms:created>
  <dcterms:modified xsi:type="dcterms:W3CDTF">2024-10-11T02:53:52Z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