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36" r:id="rId4"/>
    <p:sldId id="334" r:id="rId5"/>
    <p:sldId id="333" r:id="rId6"/>
    <p:sldId id="332" r:id="rId7"/>
    <p:sldId id="330" r:id="rId8"/>
    <p:sldId id="329" r:id="rId9"/>
    <p:sldId id="327" r:id="rId10"/>
    <p:sldId id="326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864" autoAdjust="0"/>
    <p:restoredTop sz="94660"/>
  </p:normalViewPr>
  <p:slideViewPr>
    <p:cSldViewPr showGuides="1">
      <p:cViewPr varScale="1">
        <p:scale>
          <a:sx n="61" d="100"/>
          <a:sy n="61" d="100"/>
        </p:scale>
        <p:origin x="-15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238" y="3014663"/>
            <a:ext cx="114395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4C79838-AC68-9C6B-E8B6-C6F271208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714356"/>
            <a:ext cx="11340000" cy="40477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7F21308-CDA3-CE95-F3BC-3BE04ED2EA1D}"/>
              </a:ext>
            </a:extLst>
          </p:cNvPr>
          <p:cNvSpPr/>
          <p:nvPr/>
        </p:nvSpPr>
        <p:spPr bwMode="white">
          <a:xfrm>
            <a:off x="1271294" y="2229262"/>
            <a:ext cx="3416906" cy="79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043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476680E-23CE-B3AD-48D7-E49A937B73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857232"/>
            <a:ext cx="868076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6ADD8D6-2361-7BD2-4F76-2E84E7D17D48}"/>
              </a:ext>
            </a:extLst>
          </p:cNvPr>
          <p:cNvSpPr/>
          <p:nvPr/>
        </p:nvSpPr>
        <p:spPr bwMode="white">
          <a:xfrm>
            <a:off x="8076306" y="2023542"/>
            <a:ext cx="320699" cy="33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48B701C-CB5F-D629-136A-D3F9351CF7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62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D109E26-6719-9B29-BDB0-1FA47AA99CE2}"/>
              </a:ext>
            </a:extLst>
          </p:cNvPr>
          <p:cNvSpPr/>
          <p:nvPr/>
        </p:nvSpPr>
        <p:spPr bwMode="white">
          <a:xfrm>
            <a:off x="10043274" y="5471899"/>
            <a:ext cx="380856" cy="44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8108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5AE2D8C-0A67-EC15-2C68-DDBF6CD8D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7190" y="900000"/>
            <a:ext cx="11340000" cy="524554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DC3AF10D-FD1D-440E-28A3-854D6849F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10182" y="1357298"/>
            <a:ext cx="8379206" cy="299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869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819BFD1-23DC-CD08-98FB-2DB1E017E6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785794"/>
            <a:ext cx="845029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A559EC3-32E4-AFE5-1049-FCB42CEBC081}"/>
              </a:ext>
            </a:extLst>
          </p:cNvPr>
          <p:cNvSpPr/>
          <p:nvPr/>
        </p:nvSpPr>
        <p:spPr bwMode="white">
          <a:xfrm>
            <a:off x="7973720" y="6043578"/>
            <a:ext cx="283805" cy="326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059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504D5CB-3385-B997-BD31-7D64CE468E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4314" y="900000"/>
            <a:ext cx="11340000" cy="123536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D1545015-5FE0-C496-4C4B-59D6F3DC3E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2071678"/>
            <a:ext cx="11340000" cy="3965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6720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80EBF54-9706-E8FF-4409-8FC4CDDF16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642918"/>
            <a:ext cx="10092322" cy="348981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E3585AB9-7A74-471A-671D-530744FB8B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5736" y="3857628"/>
            <a:ext cx="7308735" cy="2771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1860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E2844B8-EC8C-880D-8573-0212536352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847148"/>
            <a:ext cx="1004902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9B1B6ED-B60A-841F-9ABD-5F8BFD1E461D}"/>
              </a:ext>
            </a:extLst>
          </p:cNvPr>
          <p:cNvSpPr/>
          <p:nvPr/>
        </p:nvSpPr>
        <p:spPr bwMode="white">
          <a:xfrm>
            <a:off x="899022" y="1159545"/>
            <a:ext cx="1125012" cy="515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F51F849-262A-0C7A-F116-676BFBA6B27B}"/>
              </a:ext>
            </a:extLst>
          </p:cNvPr>
          <p:cNvSpPr/>
          <p:nvPr/>
        </p:nvSpPr>
        <p:spPr bwMode="white">
          <a:xfrm>
            <a:off x="1236521" y="5820172"/>
            <a:ext cx="1054683" cy="43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212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E798AA7-DF93-126D-85EC-DE20D74EE1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571480"/>
            <a:ext cx="11340000" cy="38959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16A9B93-CFF0-E819-C03D-BCB9F390279A}"/>
              </a:ext>
            </a:extLst>
          </p:cNvPr>
          <p:cNvSpPr/>
          <p:nvPr/>
        </p:nvSpPr>
        <p:spPr bwMode="white">
          <a:xfrm>
            <a:off x="1766352" y="2171786"/>
            <a:ext cx="3779104" cy="66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2C04D374-D7FE-92B0-9D8C-40242EC5D1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17586" y="4036645"/>
            <a:ext cx="6736132" cy="289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80593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63</cp:revision>
  <dcterms:created xsi:type="dcterms:W3CDTF">2015-09-16T06:44:00Z</dcterms:created>
  <dcterms:modified xsi:type="dcterms:W3CDTF">2024-10-10T03:00:00Z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