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54" r:id="rId4"/>
    <p:sldId id="353" r:id="rId5"/>
    <p:sldId id="352" r:id="rId6"/>
    <p:sldId id="351" r:id="rId7"/>
    <p:sldId id="348" r:id="rId8"/>
    <p:sldId id="346" r:id="rId9"/>
    <p:sldId id="345" r:id="rId10"/>
    <p:sldId id="344" r:id="rId11"/>
    <p:sldId id="341" r:id="rId12"/>
    <p:sldId id="340" r:id="rId13"/>
    <p:sldId id="339" r:id="rId14"/>
    <p:sldId id="338" r:id="rId15"/>
    <p:sldId id="337" r:id="rId16"/>
    <p:sldId id="336" r:id="rId17"/>
    <p:sldId id="334" r:id="rId18"/>
    <p:sldId id="332" r:id="rId19"/>
    <p:sldId id="355" r:id="rId20"/>
    <p:sldId id="329" r:id="rId21"/>
    <p:sldId id="356" r:id="rId22"/>
    <p:sldId id="328" r:id="rId23"/>
    <p:sldId id="327" r:id="rId24"/>
    <p:sldId id="326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864" autoAdjust="0"/>
    <p:restoredTop sz="94660"/>
  </p:normalViewPr>
  <p:slideViewPr>
    <p:cSldViewPr showGuides="1">
      <p:cViewPr varScale="1">
        <p:scale>
          <a:sx n="99" d="100"/>
          <a:sy n="99" d="100"/>
        </p:scale>
        <p:origin x="76" y="1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2024/10/12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2024/10/12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43163" y="3052763"/>
            <a:ext cx="7305675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934B52-B1D6-EA68-50AB-4ECE2A1EF4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836" y="642918"/>
            <a:ext cx="10144196" cy="358910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7A84BF-AF3F-74C5-AEB9-B565612F0C0E}"/>
              </a:ext>
            </a:extLst>
          </p:cNvPr>
          <p:cNvSpPr/>
          <p:nvPr/>
        </p:nvSpPr>
        <p:spPr bwMode="white">
          <a:xfrm>
            <a:off x="1452530" y="2571744"/>
            <a:ext cx="714380" cy="500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9DEBDED-C0BE-CB24-2621-2ADAA3D1B557}"/>
              </a:ext>
            </a:extLst>
          </p:cNvPr>
          <p:cNvSpPr/>
          <p:nvPr/>
        </p:nvSpPr>
        <p:spPr bwMode="white">
          <a:xfrm>
            <a:off x="7096132" y="3500438"/>
            <a:ext cx="1214446" cy="500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F4797497-D184-21D6-634D-BF534667546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4298" y="4000503"/>
            <a:ext cx="3393277" cy="2908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804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091351-C4AD-D22A-381C-A9B6C71DC1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3700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C97B5C1-8F10-6D9C-4A37-37F1DA2784A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2926" y="3286124"/>
            <a:ext cx="3307108" cy="3374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71528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3DA3FE-82F0-5D4C-2226-27C6AC860C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836" y="1000108"/>
            <a:ext cx="11340000" cy="29255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6A23E7-D504-EA3A-B5D8-8031FAAE96B3}"/>
              </a:ext>
            </a:extLst>
          </p:cNvPr>
          <p:cNvSpPr/>
          <p:nvPr/>
        </p:nvSpPr>
        <p:spPr bwMode="white">
          <a:xfrm>
            <a:off x="1066556" y="1228815"/>
            <a:ext cx="323727" cy="390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58DBA7C-34BA-138D-716A-657B5C882293}"/>
              </a:ext>
            </a:extLst>
          </p:cNvPr>
          <p:cNvSpPr/>
          <p:nvPr/>
        </p:nvSpPr>
        <p:spPr bwMode="white">
          <a:xfrm>
            <a:off x="1104642" y="3220478"/>
            <a:ext cx="552241" cy="381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326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D7A183-03FF-7ED8-53DF-A5792B0ABD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398" y="714356"/>
            <a:ext cx="10740535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2457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1CB0F4-CE49-AE51-E9B4-DD7EF43FA6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5643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780AA1-891C-F4CA-72FA-EC09F9895BC8}"/>
              </a:ext>
            </a:extLst>
          </p:cNvPr>
          <p:cNvSpPr/>
          <p:nvPr/>
        </p:nvSpPr>
        <p:spPr bwMode="white">
          <a:xfrm>
            <a:off x="9559769" y="2237012"/>
            <a:ext cx="324916" cy="380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3866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4F6D87-7C53-3525-7768-8FA1D5705A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836" y="857232"/>
            <a:ext cx="923917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D111BB-33A2-8E7C-A043-CC815FC2FB87}"/>
              </a:ext>
            </a:extLst>
          </p:cNvPr>
          <p:cNvSpPr/>
          <p:nvPr/>
        </p:nvSpPr>
        <p:spPr bwMode="white">
          <a:xfrm>
            <a:off x="8653685" y="4520851"/>
            <a:ext cx="349087" cy="318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6455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FD06E2-DC6C-2FF9-5405-718F623FB8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9280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8BBE59-B7DE-F498-929B-56276285D437}"/>
              </a:ext>
            </a:extLst>
          </p:cNvPr>
          <p:cNvSpPr/>
          <p:nvPr/>
        </p:nvSpPr>
        <p:spPr bwMode="white">
          <a:xfrm>
            <a:off x="9786901" y="6120992"/>
            <a:ext cx="350142" cy="377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2783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15585C-AE3F-0865-2F62-0E48AF6F6C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836" y="857232"/>
            <a:ext cx="11340000" cy="304797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1F76253-9DD0-EAC9-7103-D3F7AE44EB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796" y="3886298"/>
            <a:ext cx="11340000" cy="991901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D20D814D-B9D8-A5B0-9205-49DFAFC0921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0248" y="2928934"/>
            <a:ext cx="6950446" cy="3102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6616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4799E8-F80B-627D-3DAE-EC074BC57F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077"/>
          <a:stretch>
            <a:fillRect/>
          </a:stretch>
        </p:blipFill>
        <p:spPr>
          <a:xfrm>
            <a:off x="360000" y="900000"/>
            <a:ext cx="11340000" cy="2028934"/>
          </a:xfrm>
          <a:prstGeom prst="rect">
            <a:avLst/>
          </a:prstGeom>
        </p:spPr>
      </p:pic>
      <p:pic>
        <p:nvPicPr>
          <p:cNvPr id="12" name="img_16777215">
            <a:extLst>
              <a:ext uri="{FF2B5EF4-FFF2-40B4-BE49-F238E27FC236}">
                <a16:creationId xmlns:a16="http://schemas.microsoft.com/office/drawing/2014/main" id="{2B536139-C994-1E74-E561-442F8D5E24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5802" y="2786058"/>
            <a:ext cx="4450116" cy="3461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1239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4799E8-F80B-627D-3DAE-EC074BC57F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923"/>
          <a:stretch>
            <a:fillRect/>
          </a:stretch>
        </p:blipFill>
        <p:spPr>
          <a:xfrm>
            <a:off x="166646" y="928670"/>
            <a:ext cx="11340000" cy="305316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D8D33DD-7160-B7D7-1305-5277E97A7F10}"/>
              </a:ext>
            </a:extLst>
          </p:cNvPr>
          <p:cNvSpPr/>
          <p:nvPr/>
        </p:nvSpPr>
        <p:spPr bwMode="white">
          <a:xfrm>
            <a:off x="5165386" y="1106948"/>
            <a:ext cx="1523078" cy="536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EE783A2-15A8-E8CA-CCAF-179CCBB8A38D}"/>
              </a:ext>
            </a:extLst>
          </p:cNvPr>
          <p:cNvSpPr/>
          <p:nvPr/>
        </p:nvSpPr>
        <p:spPr bwMode="white">
          <a:xfrm>
            <a:off x="3927603" y="3071810"/>
            <a:ext cx="1617853" cy="557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123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0AAC94-3F3B-B426-D3FF-6900AA7895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33853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A67669-6D65-6D99-407D-7E315773F6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525"/>
          <a:stretch>
            <a:fillRect/>
          </a:stretch>
        </p:blipFill>
        <p:spPr>
          <a:xfrm>
            <a:off x="360000" y="900000"/>
            <a:ext cx="11340000" cy="1957496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073B2233-7509-B442-CDC1-B8FD4F9108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4298" y="2500306"/>
            <a:ext cx="4664430" cy="3890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74532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A67669-6D65-6D99-407D-7E315773F6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879"/>
          <a:stretch>
            <a:fillRect/>
          </a:stretch>
        </p:blipFill>
        <p:spPr>
          <a:xfrm>
            <a:off x="0" y="1000108"/>
            <a:ext cx="11340000" cy="30587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1EBCE8-3CA4-7692-870B-2C324D1EE708}"/>
              </a:ext>
            </a:extLst>
          </p:cNvPr>
          <p:cNvSpPr/>
          <p:nvPr/>
        </p:nvSpPr>
        <p:spPr bwMode="white">
          <a:xfrm>
            <a:off x="8283627" y="1372099"/>
            <a:ext cx="323726" cy="390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5568D30-A10A-328A-491E-927CA7CD5617}"/>
              </a:ext>
            </a:extLst>
          </p:cNvPr>
          <p:cNvSpPr/>
          <p:nvPr/>
        </p:nvSpPr>
        <p:spPr bwMode="white">
          <a:xfrm>
            <a:off x="1809720" y="3227852"/>
            <a:ext cx="1265695" cy="629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6745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6AE2AC-D318-6E16-E450-B6C6044E9E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70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39549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BBDF63-EB84-C81E-BA46-94AB45F17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398" y="857232"/>
            <a:ext cx="1073865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B317EF-9466-17FC-0B90-80D9BC9FBD90}"/>
              </a:ext>
            </a:extLst>
          </p:cNvPr>
          <p:cNvSpPr/>
          <p:nvPr/>
        </p:nvSpPr>
        <p:spPr bwMode="white">
          <a:xfrm>
            <a:off x="6574601" y="1119035"/>
            <a:ext cx="531974" cy="370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708A30-800C-D930-834C-30B2729FEF0C}"/>
              </a:ext>
            </a:extLst>
          </p:cNvPr>
          <p:cNvSpPr/>
          <p:nvPr/>
        </p:nvSpPr>
        <p:spPr bwMode="white">
          <a:xfrm>
            <a:off x="7512317" y="3023878"/>
            <a:ext cx="568039" cy="370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638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8FE4CE-66FB-4845-04A5-9B92DABAD3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74" y="642918"/>
            <a:ext cx="10358510" cy="384308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56F687-55AF-E181-C8B9-BD1DB5296ADF}"/>
              </a:ext>
            </a:extLst>
          </p:cNvPr>
          <p:cNvSpPr/>
          <p:nvPr/>
        </p:nvSpPr>
        <p:spPr bwMode="white">
          <a:xfrm>
            <a:off x="2738414" y="3571876"/>
            <a:ext cx="500066" cy="571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50CCB47-F1B2-4722-81E7-B788D810854A}"/>
              </a:ext>
            </a:extLst>
          </p:cNvPr>
          <p:cNvSpPr/>
          <p:nvPr/>
        </p:nvSpPr>
        <p:spPr bwMode="white">
          <a:xfrm>
            <a:off x="7381884" y="3643314"/>
            <a:ext cx="500066" cy="500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30126A58-8897-ED45-AA29-37EF6811E4B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7042" y="4214818"/>
            <a:ext cx="7093322" cy="293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6215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0184F4-E7B6-22C2-5481-FA21E40AB7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398" y="857232"/>
            <a:ext cx="11340000" cy="49508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F7E9E5-4D3E-09A8-39B3-A6FF58EC4A4A}"/>
              </a:ext>
            </a:extLst>
          </p:cNvPr>
          <p:cNvSpPr/>
          <p:nvPr/>
        </p:nvSpPr>
        <p:spPr bwMode="white">
          <a:xfrm>
            <a:off x="9916680" y="1219724"/>
            <a:ext cx="380856" cy="391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2286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DBB78E-AFA3-3010-2301-906F2FE499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253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BC5FAA-65CE-55D1-8444-6B2019250972}"/>
              </a:ext>
            </a:extLst>
          </p:cNvPr>
          <p:cNvSpPr/>
          <p:nvPr/>
        </p:nvSpPr>
        <p:spPr bwMode="white">
          <a:xfrm>
            <a:off x="10376523" y="2224158"/>
            <a:ext cx="371335" cy="390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5921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3FDECF-225D-F12E-054D-45AECB2D18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4448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949367-67B9-E51C-3CF8-1AF654AE19BD}"/>
              </a:ext>
            </a:extLst>
          </p:cNvPr>
          <p:cNvSpPr/>
          <p:nvPr/>
        </p:nvSpPr>
        <p:spPr bwMode="white">
          <a:xfrm>
            <a:off x="10424130" y="5291868"/>
            <a:ext cx="342769" cy="390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768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4CB421-A7D2-FEA2-1729-58C15F2EDC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876" y="900000"/>
            <a:ext cx="11340000" cy="387219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B029516-DA9C-6BE9-E4C8-7B46218AC7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1884" y="0"/>
            <a:ext cx="5378810" cy="50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10154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18D7EA-1CDB-5D36-4D99-6B41118FC7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055" y="873655"/>
            <a:ext cx="9572692" cy="79850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2A0FCFC-A4D5-343B-6131-5D48795502D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7900" y="1214422"/>
            <a:ext cx="3605770" cy="3106095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F36E889B-2B79-6950-600F-263158A657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712" y="1714488"/>
            <a:ext cx="9572692" cy="3415122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9293E29-230B-75AB-0DE5-F3FA8BF2DE56}"/>
              </a:ext>
            </a:extLst>
          </p:cNvPr>
          <p:cNvSpPr/>
          <p:nvPr/>
        </p:nvSpPr>
        <p:spPr bwMode="white">
          <a:xfrm>
            <a:off x="8667768" y="3643314"/>
            <a:ext cx="500066" cy="500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0870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9CB1EF-7792-E18A-57D6-99F38B3355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2333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418FB5-F994-58B6-2545-027488380836}"/>
              </a:ext>
            </a:extLst>
          </p:cNvPr>
          <p:cNvSpPr/>
          <p:nvPr/>
        </p:nvSpPr>
        <p:spPr bwMode="white">
          <a:xfrm>
            <a:off x="10443173" y="4227352"/>
            <a:ext cx="380855" cy="390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6195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F01F6C-1199-0F30-077A-DCD29C3105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588" y="785794"/>
            <a:ext cx="8421283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09113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63</cp:revision>
  <dcterms:created xsi:type="dcterms:W3CDTF">2015-09-16T06:44:00Z</dcterms:created>
  <dcterms:modified xsi:type="dcterms:W3CDTF">2024-10-11T16:21:03Z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