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7" r:id="rId4"/>
    <p:sldId id="346" r:id="rId5"/>
    <p:sldId id="345" r:id="rId6"/>
    <p:sldId id="348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4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D363F8-E270-B7AB-2B01-91BBD9F85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283" y="3076526"/>
            <a:ext cx="8659433" cy="7049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7AE92-F440-6654-773F-4F62B7A43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3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0CCBCB-D11F-52B0-1E8F-DF5554433E0D}"/>
              </a:ext>
            </a:extLst>
          </p:cNvPr>
          <p:cNvSpPr/>
          <p:nvPr/>
        </p:nvSpPr>
        <p:spPr bwMode="white">
          <a:xfrm>
            <a:off x="9652896" y="4956980"/>
            <a:ext cx="1161612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38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BC53A-3ADF-CD72-ED4C-D30F1B918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3719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F43B8-BDB7-6171-359B-6437A8D7E707}"/>
              </a:ext>
            </a:extLst>
          </p:cNvPr>
          <p:cNvSpPr/>
          <p:nvPr/>
        </p:nvSpPr>
        <p:spPr bwMode="white">
          <a:xfrm>
            <a:off x="9410459" y="3116940"/>
            <a:ext cx="1078029" cy="45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9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A4594-F40A-1448-E455-07C377C6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0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DB8F8-2FFD-6587-D620-36B6E31B9DC3}"/>
              </a:ext>
            </a:extLst>
          </p:cNvPr>
          <p:cNvSpPr/>
          <p:nvPr/>
        </p:nvSpPr>
        <p:spPr bwMode="white">
          <a:xfrm>
            <a:off x="10386045" y="3207634"/>
            <a:ext cx="371335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1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5E945-B5C9-B206-7ACC-36ED60552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71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38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43D5B-3A5D-F477-3092-590189B55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93267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4F8A6-3885-1BF5-B317-DBC056237D23}"/>
              </a:ext>
            </a:extLst>
          </p:cNvPr>
          <p:cNvSpPr/>
          <p:nvPr/>
        </p:nvSpPr>
        <p:spPr bwMode="white">
          <a:xfrm>
            <a:off x="10091643" y="4272647"/>
            <a:ext cx="330458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7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8425F-D84F-098F-1384-DD899CA29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195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37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DC00A-A324-1467-70DF-445142CBD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5752A-E72D-FAC2-F5C3-6CAA5B52534A}"/>
              </a:ext>
            </a:extLst>
          </p:cNvPr>
          <p:cNvSpPr/>
          <p:nvPr/>
        </p:nvSpPr>
        <p:spPr bwMode="white">
          <a:xfrm>
            <a:off x="10262267" y="3084248"/>
            <a:ext cx="380855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0924B-2994-1811-B6BE-3CD054B81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50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39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D4711-5927-A191-CECC-C87F64EA7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C8E9F-E0A4-4371-1D64-46690A45F5F7}"/>
              </a:ext>
            </a:extLst>
          </p:cNvPr>
          <p:cNvSpPr/>
          <p:nvPr/>
        </p:nvSpPr>
        <p:spPr bwMode="white">
          <a:xfrm>
            <a:off x="10290831" y="5010115"/>
            <a:ext cx="333248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7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6D3B1-DCA4-AC09-5671-6AACDD9BE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1340000" cy="581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4B0A7-5EB3-8499-8C7A-D7BE0C5D5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05CE23-EC0B-9227-ED14-CCCD78F00370}"/>
              </a:ext>
            </a:extLst>
          </p:cNvPr>
          <p:cNvSpPr/>
          <p:nvPr/>
        </p:nvSpPr>
        <p:spPr bwMode="white">
          <a:xfrm>
            <a:off x="7948564" y="2482260"/>
            <a:ext cx="2475565" cy="6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6A3458-47A0-658A-D3AC-AB192BF110A1}"/>
              </a:ext>
            </a:extLst>
          </p:cNvPr>
          <p:cNvSpPr/>
          <p:nvPr/>
        </p:nvSpPr>
        <p:spPr bwMode="white">
          <a:xfrm>
            <a:off x="7948564" y="3568871"/>
            <a:ext cx="2189924" cy="4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AD9DC-D23F-47F9-B905-E5EC5164E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4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7A4127-6C73-8C3F-79F9-4DD82F0ED0D5}"/>
              </a:ext>
            </a:extLst>
          </p:cNvPr>
          <p:cNvSpPr/>
          <p:nvPr/>
        </p:nvSpPr>
        <p:spPr bwMode="white">
          <a:xfrm>
            <a:off x="8281813" y="2253630"/>
            <a:ext cx="1114005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7CABD-58CB-2AE1-DEEC-1FEB2680C114}"/>
              </a:ext>
            </a:extLst>
          </p:cNvPr>
          <p:cNvSpPr/>
          <p:nvPr/>
        </p:nvSpPr>
        <p:spPr bwMode="white">
          <a:xfrm>
            <a:off x="8167556" y="5084815"/>
            <a:ext cx="856926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8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363CB-AB02-C575-07B9-AAF518EC9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378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55100-9A20-C54C-4ABE-B82341341EBF}"/>
              </a:ext>
            </a:extLst>
          </p:cNvPr>
          <p:cNvSpPr/>
          <p:nvPr/>
        </p:nvSpPr>
        <p:spPr bwMode="white">
          <a:xfrm>
            <a:off x="1658836" y="2248910"/>
            <a:ext cx="866448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BE43D-DA5F-9CEE-331D-34A7775A158A}"/>
              </a:ext>
            </a:extLst>
          </p:cNvPr>
          <p:cNvSpPr/>
          <p:nvPr/>
        </p:nvSpPr>
        <p:spPr bwMode="white">
          <a:xfrm>
            <a:off x="6038684" y="2248910"/>
            <a:ext cx="542720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914F7B-430C-2F5A-E2C0-7111F33A8DE3}"/>
              </a:ext>
            </a:extLst>
          </p:cNvPr>
          <p:cNvSpPr/>
          <p:nvPr/>
        </p:nvSpPr>
        <p:spPr bwMode="white">
          <a:xfrm>
            <a:off x="7200297" y="3145220"/>
            <a:ext cx="390377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35CE29-8E21-8A1C-EE53-762B6DB6E8E7}"/>
              </a:ext>
            </a:extLst>
          </p:cNvPr>
          <p:cNvSpPr/>
          <p:nvPr/>
        </p:nvSpPr>
        <p:spPr bwMode="white">
          <a:xfrm>
            <a:off x="10389969" y="3192896"/>
            <a:ext cx="323727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353145-081F-31D6-E06C-7B3F1D258718}"/>
              </a:ext>
            </a:extLst>
          </p:cNvPr>
          <p:cNvSpPr/>
          <p:nvPr/>
        </p:nvSpPr>
        <p:spPr bwMode="white">
          <a:xfrm>
            <a:off x="8666594" y="4136882"/>
            <a:ext cx="828362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9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9AD75-EDD0-E3D0-675B-F9CBBDD70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667C26-1A73-A2AB-70B3-4F4E04773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4" b="51993"/>
          <a:stretch/>
        </p:blipFill>
        <p:spPr>
          <a:xfrm>
            <a:off x="7784126" y="3717032"/>
            <a:ext cx="3915874" cy="28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69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219F1-FF9D-CB11-CBD6-ADA5DD720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5"/>
          <a:stretch/>
        </p:blipFill>
        <p:spPr>
          <a:xfrm>
            <a:off x="695400" y="980728"/>
            <a:ext cx="11340000" cy="36517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ABC706-C672-CE98-414D-28ECA0CF9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4" b="51993"/>
          <a:stretch/>
        </p:blipFill>
        <p:spPr>
          <a:xfrm>
            <a:off x="8616280" y="3645024"/>
            <a:ext cx="3915874" cy="28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25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173F4-E848-A5FF-FE59-562B88940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22793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2C5EED-FDC6-E355-8255-514EEF40F4F1}"/>
              </a:ext>
            </a:extLst>
          </p:cNvPr>
          <p:cNvSpPr/>
          <p:nvPr/>
        </p:nvSpPr>
        <p:spPr bwMode="white">
          <a:xfrm>
            <a:off x="589040" y="1052737"/>
            <a:ext cx="572298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7BD345-CE59-8158-A6CE-A4B6086FA541}"/>
              </a:ext>
            </a:extLst>
          </p:cNvPr>
          <p:cNvSpPr/>
          <p:nvPr/>
        </p:nvSpPr>
        <p:spPr bwMode="white">
          <a:xfrm>
            <a:off x="571776" y="2227430"/>
            <a:ext cx="6172296" cy="62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0487DBF-BC6F-1087-6BE6-BE10802DFFEC}"/>
              </a:ext>
            </a:extLst>
          </p:cNvPr>
          <p:cNvSpPr/>
          <p:nvPr/>
        </p:nvSpPr>
        <p:spPr bwMode="white">
          <a:xfrm>
            <a:off x="1127448" y="3091525"/>
            <a:ext cx="4320480" cy="10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5AFFA13-BD04-08FF-E8E9-3219ABBD09F3}"/>
              </a:ext>
            </a:extLst>
          </p:cNvPr>
          <p:cNvSpPr/>
          <p:nvPr/>
        </p:nvSpPr>
        <p:spPr bwMode="white">
          <a:xfrm>
            <a:off x="639252" y="4387669"/>
            <a:ext cx="5528755" cy="98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52AAD7B-C7E5-C048-88C8-5F8A9D2BF392}"/>
              </a:ext>
            </a:extLst>
          </p:cNvPr>
          <p:cNvSpPr/>
          <p:nvPr/>
        </p:nvSpPr>
        <p:spPr bwMode="white">
          <a:xfrm>
            <a:off x="1240942" y="5654415"/>
            <a:ext cx="5719153" cy="105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92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4" grpId="0" animBg="1"/>
      <p:bldP spid="45" grpId="0" animBg="1"/>
      <p:bldP spid="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7D469-613A-BAF6-433D-3ABE04288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6"/>
          <a:stretch/>
        </p:blipFill>
        <p:spPr>
          <a:xfrm>
            <a:off x="407368" y="836712"/>
            <a:ext cx="11083400" cy="31683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2B259B-5CD6-71F6-2472-D4A7DCA6D7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/>
        </p:blipFill>
        <p:spPr>
          <a:xfrm>
            <a:off x="2855640" y="3933056"/>
            <a:ext cx="7272808" cy="260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71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7D469-613A-BAF6-433D-3ABE04288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47328" y="980728"/>
            <a:ext cx="11083400" cy="26276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A41782-C18A-BB61-C464-07D65A854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1"/>
          <a:stretch/>
        </p:blipFill>
        <p:spPr>
          <a:xfrm>
            <a:off x="911424" y="3594513"/>
            <a:ext cx="11083400" cy="2863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3D959-540A-0DB3-36A8-B7C1DD62ADB1}"/>
              </a:ext>
            </a:extLst>
          </p:cNvPr>
          <p:cNvSpPr/>
          <p:nvPr/>
        </p:nvSpPr>
        <p:spPr bwMode="white">
          <a:xfrm>
            <a:off x="5303912" y="4581128"/>
            <a:ext cx="1728192" cy="65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16970-01E2-B9C9-4327-C2B36781BDFA}"/>
              </a:ext>
            </a:extLst>
          </p:cNvPr>
          <p:cNvSpPr/>
          <p:nvPr/>
        </p:nvSpPr>
        <p:spPr bwMode="white">
          <a:xfrm>
            <a:off x="3791744" y="5445224"/>
            <a:ext cx="1728192" cy="65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1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F7E4E-6DF2-B84A-35BD-1A5B2C8F7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2826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668C6-35BB-44B2-E3C1-3A2A17DE8F57}"/>
              </a:ext>
            </a:extLst>
          </p:cNvPr>
          <p:cNvSpPr/>
          <p:nvPr/>
        </p:nvSpPr>
        <p:spPr bwMode="white">
          <a:xfrm>
            <a:off x="8466644" y="1340768"/>
            <a:ext cx="2525900" cy="55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535099-A1B5-C9AB-075F-F1AA2A174A97}"/>
              </a:ext>
            </a:extLst>
          </p:cNvPr>
          <p:cNvSpPr/>
          <p:nvPr/>
        </p:nvSpPr>
        <p:spPr bwMode="white">
          <a:xfrm>
            <a:off x="1468407" y="3239672"/>
            <a:ext cx="2170881" cy="45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00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B98CF-EEF5-DCE7-762B-29CAD1A7D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1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E23EF-898B-11F8-8E0D-E61E187EA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0"/>
          <a:stretch/>
        </p:blipFill>
        <p:spPr>
          <a:xfrm>
            <a:off x="623392" y="980728"/>
            <a:ext cx="10840410" cy="43204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31E056-949B-EB06-5680-46752EDAAF62}"/>
              </a:ext>
            </a:extLst>
          </p:cNvPr>
          <p:cNvSpPr/>
          <p:nvPr/>
        </p:nvSpPr>
        <p:spPr bwMode="white">
          <a:xfrm>
            <a:off x="10056440" y="4581128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E23EF-898B-11F8-8E0D-E61E187EA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2"/>
          <a:stretch/>
        </p:blipFill>
        <p:spPr>
          <a:xfrm>
            <a:off x="551384" y="1196752"/>
            <a:ext cx="1025299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778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6E356-8241-99A2-76DD-46ABB44A2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47B53-388F-A028-508A-8364925835A9}"/>
              </a:ext>
            </a:extLst>
          </p:cNvPr>
          <p:cNvSpPr/>
          <p:nvPr/>
        </p:nvSpPr>
        <p:spPr bwMode="white">
          <a:xfrm>
            <a:off x="10290831" y="2150399"/>
            <a:ext cx="342770" cy="39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14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04661-2268-ABEC-9972-E309518B3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1054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793F5-4AC3-67A1-19AB-46FC9EDB2324}"/>
              </a:ext>
            </a:extLst>
          </p:cNvPr>
          <p:cNvSpPr/>
          <p:nvPr/>
        </p:nvSpPr>
        <p:spPr bwMode="white">
          <a:xfrm>
            <a:off x="7305325" y="2717873"/>
            <a:ext cx="984242" cy="33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B8774-D492-4D3B-E025-B286A2E328C9}"/>
              </a:ext>
            </a:extLst>
          </p:cNvPr>
          <p:cNvSpPr/>
          <p:nvPr/>
        </p:nvSpPr>
        <p:spPr bwMode="white">
          <a:xfrm>
            <a:off x="1552596" y="4339853"/>
            <a:ext cx="924848" cy="44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52BFE5-8D5F-FBA6-F6C3-92CC1F136639}"/>
              </a:ext>
            </a:extLst>
          </p:cNvPr>
          <p:cNvSpPr/>
          <p:nvPr/>
        </p:nvSpPr>
        <p:spPr bwMode="white">
          <a:xfrm>
            <a:off x="3622900" y="5172072"/>
            <a:ext cx="1104948" cy="48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83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021BA-6AAF-1525-97B6-60E255510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0657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5664D-668C-FEDC-EC96-02BE963F939D}"/>
              </a:ext>
            </a:extLst>
          </p:cNvPr>
          <p:cNvSpPr/>
          <p:nvPr/>
        </p:nvSpPr>
        <p:spPr bwMode="white">
          <a:xfrm>
            <a:off x="9522812" y="2806804"/>
            <a:ext cx="321156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