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74BCF4-0813-5791-D019-E91522641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3109732"/>
            <a:ext cx="11208568" cy="638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418AB-0D3E-DA2C-D046-17016512F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4356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A25F7-7E02-198D-D58E-8763FD9A26DF}"/>
              </a:ext>
            </a:extLst>
          </p:cNvPr>
          <p:cNvSpPr/>
          <p:nvPr/>
        </p:nvSpPr>
        <p:spPr bwMode="white">
          <a:xfrm>
            <a:off x="8458691" y="2690987"/>
            <a:ext cx="316897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5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0541E-C18D-1094-5D13-56C9DD685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94430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E8DD7-17EB-434D-A4D4-41B7F7869427}"/>
              </a:ext>
            </a:extLst>
          </p:cNvPr>
          <p:cNvSpPr/>
          <p:nvPr/>
        </p:nvSpPr>
        <p:spPr bwMode="white">
          <a:xfrm>
            <a:off x="8084252" y="5340798"/>
            <a:ext cx="467790" cy="36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8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4B075-548A-E10E-9DC3-4453DFE79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87512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331C3-0590-B786-AFE8-609A6419ADD4}"/>
              </a:ext>
            </a:extLst>
          </p:cNvPr>
          <p:cNvSpPr/>
          <p:nvPr/>
        </p:nvSpPr>
        <p:spPr bwMode="white">
          <a:xfrm>
            <a:off x="920245" y="2373569"/>
            <a:ext cx="2197001" cy="33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A236BB4-FD6D-E5E4-775B-37E219459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623" y="2898202"/>
            <a:ext cx="5581125" cy="377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0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5FC00-3BDA-14A2-C12F-F645119AB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7875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182F0F-AD39-ED5F-3FFA-89D35630F806}"/>
              </a:ext>
            </a:extLst>
          </p:cNvPr>
          <p:cNvSpPr/>
          <p:nvPr/>
        </p:nvSpPr>
        <p:spPr bwMode="white">
          <a:xfrm>
            <a:off x="995655" y="2642101"/>
            <a:ext cx="2708204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A59A71D-4F72-6768-2613-5E4EAF2F4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109725"/>
            <a:ext cx="5904656" cy="343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9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D44B7-5ABA-6D59-9909-FF0EEEF11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5DF70-44E1-55FF-042A-3D33D1F46072}"/>
              </a:ext>
            </a:extLst>
          </p:cNvPr>
          <p:cNvSpPr/>
          <p:nvPr/>
        </p:nvSpPr>
        <p:spPr bwMode="white">
          <a:xfrm>
            <a:off x="893198" y="2909255"/>
            <a:ext cx="2846901" cy="41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C4A8DCC-B86D-8285-592F-EFACBD060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708920"/>
            <a:ext cx="658848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4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04641-FC50-5372-D189-C2442553C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7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71FC7-F23D-1281-3684-9F0867720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64028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F70FCC-14AF-5714-EF42-1AF02F8FB73A}"/>
              </a:ext>
            </a:extLst>
          </p:cNvPr>
          <p:cNvSpPr/>
          <p:nvPr/>
        </p:nvSpPr>
        <p:spPr bwMode="white">
          <a:xfrm>
            <a:off x="663022" y="3162839"/>
            <a:ext cx="2452566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BC412E2-EB93-5D82-E8EA-F2032F4CC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341148"/>
            <a:ext cx="7680176" cy="324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7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FB914-C5EC-1B18-3131-8D0872F4F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2470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DF6205-B8E9-F4D3-3DC7-C40A0D2E7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51423"/>
            <a:ext cx="11340000" cy="26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29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7A7D4-EEDF-6B11-45FA-FC427F26E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5194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78F8A-9361-2B9B-0C88-6CD6939F926D}"/>
              </a:ext>
            </a:extLst>
          </p:cNvPr>
          <p:cNvSpPr/>
          <p:nvPr/>
        </p:nvSpPr>
        <p:spPr bwMode="white">
          <a:xfrm>
            <a:off x="1062571" y="1291103"/>
            <a:ext cx="2875465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FEEDCF4-01D6-746E-75F3-114DE4EA6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36544"/>
            <a:ext cx="10137384" cy="373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9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5E931-A97E-0657-816E-8000CC878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92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03714-1610-6444-D7D6-4E425C096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3580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CF07D-EF9A-EB8A-2216-DEF35908AF77}"/>
              </a:ext>
            </a:extLst>
          </p:cNvPr>
          <p:cNvSpPr/>
          <p:nvPr/>
        </p:nvSpPr>
        <p:spPr bwMode="white">
          <a:xfrm>
            <a:off x="8762275" y="4383041"/>
            <a:ext cx="298577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E0A45-91F4-5F37-9BA2-88A03CCEC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20285"/>
            <a:ext cx="11340000" cy="48174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77D09-1015-CB2D-7AB5-6690A8DF73B0}"/>
              </a:ext>
            </a:extLst>
          </p:cNvPr>
          <p:cNvSpPr/>
          <p:nvPr/>
        </p:nvSpPr>
        <p:spPr bwMode="white">
          <a:xfrm>
            <a:off x="585306" y="1172916"/>
            <a:ext cx="2904030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2763020-EB78-BFDA-DE7B-F5D2F7D05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754822"/>
            <a:ext cx="8328248" cy="450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2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736BC-F27F-6361-FE90-6AC21D3FF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4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E5B3E-1C39-24FB-F7DA-90D98E8F2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6629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F4824-6A56-E990-7916-71EACEEAA3C4}"/>
              </a:ext>
            </a:extLst>
          </p:cNvPr>
          <p:cNvSpPr/>
          <p:nvPr/>
        </p:nvSpPr>
        <p:spPr bwMode="white">
          <a:xfrm>
            <a:off x="657314" y="2997021"/>
            <a:ext cx="2904030" cy="42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454DEA8-A4B9-289B-5822-16BAF06B0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530" y="2868682"/>
            <a:ext cx="5006788" cy="279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7D71F-711E-4399-946E-AEB420334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77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23142-6426-CB31-2BE1-A82B9D5CD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6153"/>
            <a:ext cx="11340000" cy="47456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3F0EA-853C-1AD4-0218-19C03A20F09C}"/>
              </a:ext>
            </a:extLst>
          </p:cNvPr>
          <p:cNvSpPr/>
          <p:nvPr/>
        </p:nvSpPr>
        <p:spPr bwMode="white">
          <a:xfrm>
            <a:off x="513298" y="2228282"/>
            <a:ext cx="2904030" cy="4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4850386-7C4B-2203-45C7-80BF0C064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60848"/>
            <a:ext cx="5789769" cy="346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1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C373F-6B06-A4A7-5732-BB35FF6A6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5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1CE0DC-92BA-4C92-FA67-01E0AF5DE1B7}"/>
              </a:ext>
            </a:extLst>
          </p:cNvPr>
          <p:cNvSpPr/>
          <p:nvPr/>
        </p:nvSpPr>
        <p:spPr bwMode="white">
          <a:xfrm>
            <a:off x="10011764" y="2246297"/>
            <a:ext cx="361593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6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39FAA-2A0D-B387-6671-F0C84377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1540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53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7963E-364E-B38B-5F5E-4A6153262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79D4A-0D1C-2FA0-F3F2-F34C8438BEF0}"/>
              </a:ext>
            </a:extLst>
          </p:cNvPr>
          <p:cNvSpPr/>
          <p:nvPr/>
        </p:nvSpPr>
        <p:spPr bwMode="white">
          <a:xfrm>
            <a:off x="10300352" y="2254415"/>
            <a:ext cx="333249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3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CA33E-0014-9CE6-FA1C-E4DC52BDB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05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FD254-39EF-E222-53B2-8C6E6BD4B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3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F4326-7401-6FAA-4CE9-7E1CC6234C77}"/>
              </a:ext>
            </a:extLst>
          </p:cNvPr>
          <p:cNvSpPr/>
          <p:nvPr/>
        </p:nvSpPr>
        <p:spPr bwMode="white">
          <a:xfrm>
            <a:off x="10281309" y="2292005"/>
            <a:ext cx="361813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590BD2-A9BE-4B92-28C6-DBBA56086D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52936"/>
            <a:ext cx="11340000" cy="329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1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E11B6-A625-5058-C646-50063A65E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31" y="908720"/>
            <a:ext cx="1130153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24885-1A04-1D40-AC14-962B97D4B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94356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550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2024-10-11T16:18:12Z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