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7" r:id="rId11"/>
    <p:sldId id="326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0" y="2995613"/>
            <a:ext cx="5715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2234707-7769-593A-FA8D-F6D3001C1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757124"/>
            <a:ext cx="11340000" cy="3130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305B93-54EE-BC39-384D-B8DCD35321D2}"/>
              </a:ext>
            </a:extLst>
          </p:cNvPr>
          <p:cNvSpPr/>
          <p:nvPr/>
        </p:nvSpPr>
        <p:spPr bwMode="white">
          <a:xfrm>
            <a:off x="9967103" y="3171943"/>
            <a:ext cx="466549" cy="4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18492E4-01B1-A2D1-985B-35427166D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050" y="3786190"/>
            <a:ext cx="6807570" cy="278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655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5200FE-7B83-A222-C9F4-3C648092E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2194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A99728-1CAA-7F11-1DF2-CB6C6DF8DD97}"/>
              </a:ext>
            </a:extLst>
          </p:cNvPr>
          <p:cNvSpPr/>
          <p:nvPr/>
        </p:nvSpPr>
        <p:spPr bwMode="white">
          <a:xfrm>
            <a:off x="1247463" y="2302702"/>
            <a:ext cx="476070" cy="4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32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EEB58A-15DD-1018-D54B-A0CF87EDA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90000"/>
            <a:ext cx="885642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CF9BD9-8663-DFF5-D4CD-A3E5147621CF}"/>
              </a:ext>
            </a:extLst>
          </p:cNvPr>
          <p:cNvSpPr/>
          <p:nvPr/>
        </p:nvSpPr>
        <p:spPr bwMode="white">
          <a:xfrm>
            <a:off x="8252893" y="2804692"/>
            <a:ext cx="290008" cy="34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4B262E-F57E-7B0A-C5B1-077B7BA06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1340000" cy="434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750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54BB90-275D-6015-0146-C98C6C47B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055650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9C3E4D-046B-0690-41A2-5EDECA47129A}"/>
              </a:ext>
            </a:extLst>
          </p:cNvPr>
          <p:cNvSpPr/>
          <p:nvPr/>
        </p:nvSpPr>
        <p:spPr bwMode="white">
          <a:xfrm>
            <a:off x="9732547" y="2097673"/>
            <a:ext cx="381133" cy="42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12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FFBE7C-FF1F-A49A-E83E-3998D9CD2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90315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E165D3-19E7-A2F4-D8F4-772A25F5A53D}"/>
              </a:ext>
            </a:extLst>
          </p:cNvPr>
          <p:cNvSpPr/>
          <p:nvPr/>
        </p:nvSpPr>
        <p:spPr bwMode="white">
          <a:xfrm>
            <a:off x="8391992" y="1066668"/>
            <a:ext cx="333660" cy="35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344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90D01A-3B9C-DBD2-6AE9-68EDD5CBD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04514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96D7FC-D538-8C88-5AFD-B4C35848D7FC}"/>
              </a:ext>
            </a:extLst>
          </p:cNvPr>
          <p:cNvSpPr/>
          <p:nvPr/>
        </p:nvSpPr>
        <p:spPr bwMode="white">
          <a:xfrm>
            <a:off x="3488675" y="4949614"/>
            <a:ext cx="1676095" cy="43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739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31114F-9C82-2C15-D2B5-2BA0DEF26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11340000" cy="41805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571093-605A-A544-6162-8D9F793463DD}"/>
              </a:ext>
            </a:extLst>
          </p:cNvPr>
          <p:cNvSpPr/>
          <p:nvPr/>
        </p:nvSpPr>
        <p:spPr bwMode="white">
          <a:xfrm>
            <a:off x="2545060" y="3110752"/>
            <a:ext cx="1339833" cy="70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709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BCDD77-6F35-3ABD-7C11-4E7C79DF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6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007F1F-7464-069C-BC08-B952778393F6}"/>
              </a:ext>
            </a:extLst>
          </p:cNvPr>
          <p:cNvSpPr/>
          <p:nvPr/>
        </p:nvSpPr>
        <p:spPr bwMode="white">
          <a:xfrm>
            <a:off x="5025491" y="2195218"/>
            <a:ext cx="1256826" cy="5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94FCB8B-6E30-B968-BCFC-0E6261D41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124" y="4063000"/>
            <a:ext cx="7202578" cy="272356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51BCC65E-F61E-8F83-EBAA-305989D0E1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9421" y="3857628"/>
            <a:ext cx="7202579" cy="288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047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A525B4-6154-2B6A-47CC-3CBC48261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5059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0329158-0689-7E44-BE08-FBDE4A0ADBF8}"/>
              </a:ext>
            </a:extLst>
          </p:cNvPr>
          <p:cNvSpPr/>
          <p:nvPr/>
        </p:nvSpPr>
        <p:spPr bwMode="white">
          <a:xfrm>
            <a:off x="7879098" y="2248352"/>
            <a:ext cx="476070" cy="4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814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