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3" y="1347788"/>
            <a:ext cx="101631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5EE0C7-EA70-F826-BA24-8B5B498B7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642918"/>
            <a:ext cx="100347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7444A9-2D89-E603-2BFF-7DB7736A21C1}"/>
              </a:ext>
            </a:extLst>
          </p:cNvPr>
          <p:cNvSpPr/>
          <p:nvPr/>
        </p:nvSpPr>
        <p:spPr bwMode="white">
          <a:xfrm>
            <a:off x="9425557" y="2109918"/>
            <a:ext cx="303318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1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882160-5573-9632-AAE6-A21B3B504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87546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1ABD0F-22C9-2777-156C-F6D903E04D80}"/>
              </a:ext>
            </a:extLst>
          </p:cNvPr>
          <p:cNvSpPr/>
          <p:nvPr/>
        </p:nvSpPr>
        <p:spPr bwMode="white">
          <a:xfrm>
            <a:off x="8379659" y="2013809"/>
            <a:ext cx="338131" cy="30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719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42DD65-CCDB-0157-D33B-A97A268F4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571480"/>
            <a:ext cx="11340000" cy="41180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4B603E-F643-DDC4-90A8-B3487A695FE4}"/>
              </a:ext>
            </a:extLst>
          </p:cNvPr>
          <p:cNvSpPr/>
          <p:nvPr/>
        </p:nvSpPr>
        <p:spPr bwMode="white">
          <a:xfrm>
            <a:off x="1556881" y="2992749"/>
            <a:ext cx="561763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5141472-BDE0-2F3C-8736-EEC87B5BC9F3}"/>
              </a:ext>
            </a:extLst>
          </p:cNvPr>
          <p:cNvSpPr/>
          <p:nvPr/>
        </p:nvSpPr>
        <p:spPr bwMode="white">
          <a:xfrm>
            <a:off x="5279753" y="3049944"/>
            <a:ext cx="418942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7CE6B1DD-B752-3EA2-7468-DD4EFDEBC8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5868" y="3769238"/>
            <a:ext cx="6736132" cy="308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515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D8BB6D-BC38-BE20-9EC3-9F21FD719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A1492E5-D6EF-288A-D6EC-E9601626A528}"/>
              </a:ext>
            </a:extLst>
          </p:cNvPr>
          <p:cNvSpPr/>
          <p:nvPr/>
        </p:nvSpPr>
        <p:spPr bwMode="white">
          <a:xfrm>
            <a:off x="10405088" y="3702810"/>
            <a:ext cx="371335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867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B72E94-A46A-DD68-94A7-B15305DBE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0767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EF4FB2-133A-3E0E-862A-AF5A8194541B}"/>
              </a:ext>
            </a:extLst>
          </p:cNvPr>
          <p:cNvSpPr/>
          <p:nvPr/>
        </p:nvSpPr>
        <p:spPr bwMode="white">
          <a:xfrm>
            <a:off x="10125436" y="4160000"/>
            <a:ext cx="372016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378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984DE1-3EDD-5EC7-A0C6-6017E6373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5094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32C326-255A-BB7E-9979-07FBF98B3DCA}"/>
              </a:ext>
            </a:extLst>
          </p:cNvPr>
          <p:cNvSpPr/>
          <p:nvPr/>
        </p:nvSpPr>
        <p:spPr bwMode="white">
          <a:xfrm>
            <a:off x="8743608" y="1179809"/>
            <a:ext cx="311391" cy="33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300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499D57-33A4-54EE-9595-A04A52521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93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DB5D40-98DA-CD0C-C146-E062496F9FE6}"/>
              </a:ext>
            </a:extLst>
          </p:cNvPr>
          <p:cNvSpPr/>
          <p:nvPr/>
        </p:nvSpPr>
        <p:spPr bwMode="white">
          <a:xfrm>
            <a:off x="3452795" y="1000108"/>
            <a:ext cx="1972596" cy="69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DBB4FDD-B5D5-B6AA-4D56-11BD26BDD168}"/>
              </a:ext>
            </a:extLst>
          </p:cNvPr>
          <p:cNvSpPr/>
          <p:nvPr/>
        </p:nvSpPr>
        <p:spPr bwMode="white">
          <a:xfrm>
            <a:off x="1797732" y="2214622"/>
            <a:ext cx="380856" cy="5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30CF4F7-7D32-A566-CF89-0E789B3A8486}"/>
              </a:ext>
            </a:extLst>
          </p:cNvPr>
          <p:cNvSpPr/>
          <p:nvPr/>
        </p:nvSpPr>
        <p:spPr bwMode="white">
          <a:xfrm>
            <a:off x="3881422" y="3000372"/>
            <a:ext cx="1144069" cy="7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FD2F0E27-8CE4-A917-E968-1D75CBE12939}"/>
              </a:ext>
            </a:extLst>
          </p:cNvPr>
          <p:cNvSpPr/>
          <p:nvPr/>
        </p:nvSpPr>
        <p:spPr bwMode="white">
          <a:xfrm>
            <a:off x="7096132" y="4224660"/>
            <a:ext cx="1157116" cy="56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173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6F2D6C-BFBC-C1E3-00CF-1455A2E7F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FA8DF8-9CBC-7EA2-77FC-45068DB755D8}"/>
              </a:ext>
            </a:extLst>
          </p:cNvPr>
          <p:cNvSpPr/>
          <p:nvPr/>
        </p:nvSpPr>
        <p:spPr bwMode="white">
          <a:xfrm>
            <a:off x="10814508" y="3198081"/>
            <a:ext cx="514156" cy="4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88D2CDB-244F-6AD9-C9AD-6A0A52A109C4}"/>
              </a:ext>
            </a:extLst>
          </p:cNvPr>
          <p:cNvSpPr/>
          <p:nvPr/>
        </p:nvSpPr>
        <p:spPr bwMode="white">
          <a:xfrm>
            <a:off x="1095340" y="4000504"/>
            <a:ext cx="1159420" cy="71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193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41BB34-8D36-D61D-E216-362B66C9D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1941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8741A07-36DA-C80C-09FD-B4D1596AE471}"/>
              </a:ext>
            </a:extLst>
          </p:cNvPr>
          <p:cNvSpPr/>
          <p:nvPr/>
        </p:nvSpPr>
        <p:spPr bwMode="white">
          <a:xfrm>
            <a:off x="9616783" y="1296612"/>
            <a:ext cx="1085440" cy="48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19E559-6222-DD63-6820-9F8891E969E4}"/>
              </a:ext>
            </a:extLst>
          </p:cNvPr>
          <p:cNvSpPr/>
          <p:nvPr/>
        </p:nvSpPr>
        <p:spPr bwMode="white">
          <a:xfrm>
            <a:off x="485750" y="2320033"/>
            <a:ext cx="590327" cy="45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9AD61208-A547-881E-0802-0CB2CEF46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234" y="3243356"/>
            <a:ext cx="11340000" cy="94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503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3231DD-1D69-3726-1198-B316F62A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87804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24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3A80E1-DECC-E078-5189-6AF51E140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0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D2755A8-9297-C032-8B6D-D1403B926AFF}"/>
              </a:ext>
            </a:extLst>
          </p:cNvPr>
          <p:cNvSpPr/>
          <p:nvPr/>
        </p:nvSpPr>
        <p:spPr bwMode="white">
          <a:xfrm>
            <a:off x="5425390" y="2599154"/>
            <a:ext cx="1152090" cy="48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5C310D-FCA0-6A34-64E0-1E371994B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785794"/>
            <a:ext cx="107677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07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2E3E78-9EC6-453F-CF2E-5BD7A6517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298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96B4FA-E3D0-2D75-820A-F24D6805B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105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2EE210A-9341-917E-E008-F4768BD16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1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ECF9D3-8522-BF05-EF0D-C6B424E81356}"/>
              </a:ext>
            </a:extLst>
          </p:cNvPr>
          <p:cNvSpPr/>
          <p:nvPr/>
        </p:nvSpPr>
        <p:spPr bwMode="white">
          <a:xfrm>
            <a:off x="2283324" y="2176769"/>
            <a:ext cx="523677" cy="4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3CF2CF3-82A8-356A-FDD3-144923EC9122}"/>
              </a:ext>
            </a:extLst>
          </p:cNvPr>
          <p:cNvSpPr/>
          <p:nvPr/>
        </p:nvSpPr>
        <p:spPr bwMode="white">
          <a:xfrm>
            <a:off x="5130226" y="2224410"/>
            <a:ext cx="418942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4072055-612F-11B9-1FBD-15C174CF914E}"/>
              </a:ext>
            </a:extLst>
          </p:cNvPr>
          <p:cNvSpPr/>
          <p:nvPr/>
        </p:nvSpPr>
        <p:spPr bwMode="white">
          <a:xfrm>
            <a:off x="7862871" y="2186297"/>
            <a:ext cx="1133047" cy="4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56D8B9-594B-1014-4081-E8E766E5928C}"/>
              </a:ext>
            </a:extLst>
          </p:cNvPr>
          <p:cNvSpPr/>
          <p:nvPr/>
        </p:nvSpPr>
        <p:spPr bwMode="white">
          <a:xfrm>
            <a:off x="2311889" y="5235299"/>
            <a:ext cx="2151838" cy="4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965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B47B6B-8E8A-1277-10B2-23A181AB6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7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C7E0C7-1049-5B4B-5499-DCDF063CB4EC}"/>
              </a:ext>
            </a:extLst>
          </p:cNvPr>
          <p:cNvSpPr/>
          <p:nvPr/>
        </p:nvSpPr>
        <p:spPr bwMode="white">
          <a:xfrm>
            <a:off x="8586498" y="1042900"/>
            <a:ext cx="1152091" cy="4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AE8175-3D57-10CA-7A7E-775721FA7184}"/>
              </a:ext>
            </a:extLst>
          </p:cNvPr>
          <p:cNvSpPr/>
          <p:nvPr/>
        </p:nvSpPr>
        <p:spPr bwMode="white">
          <a:xfrm>
            <a:off x="3949571" y="2062260"/>
            <a:ext cx="571284" cy="4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2A141E-CC9F-80AF-A775-DF57B75E720A}"/>
              </a:ext>
            </a:extLst>
          </p:cNvPr>
          <p:cNvSpPr/>
          <p:nvPr/>
        </p:nvSpPr>
        <p:spPr bwMode="white">
          <a:xfrm>
            <a:off x="2873652" y="4100979"/>
            <a:ext cx="1647204" cy="4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549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4E4834-2BEC-E488-2587-111BBC0FD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71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1BF044-A989-4A20-99FF-D1BA68D27782}"/>
              </a:ext>
            </a:extLst>
          </p:cNvPr>
          <p:cNvSpPr/>
          <p:nvPr/>
        </p:nvSpPr>
        <p:spPr bwMode="white">
          <a:xfrm>
            <a:off x="2835566" y="4414281"/>
            <a:ext cx="552241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879F382-790D-FED9-E0D3-954B3EAAD327}"/>
              </a:ext>
            </a:extLst>
          </p:cNvPr>
          <p:cNvSpPr/>
          <p:nvPr/>
        </p:nvSpPr>
        <p:spPr bwMode="white">
          <a:xfrm>
            <a:off x="4806498" y="4433328"/>
            <a:ext cx="1085440" cy="4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2AB0A11-8A82-09A8-5438-59378DD45008}"/>
              </a:ext>
            </a:extLst>
          </p:cNvPr>
          <p:cNvSpPr/>
          <p:nvPr/>
        </p:nvSpPr>
        <p:spPr bwMode="white">
          <a:xfrm>
            <a:off x="7396322" y="4423804"/>
            <a:ext cx="1618639" cy="48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19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6C4C35-15CB-1EB0-97D4-186A71283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2095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6350B9-D469-4447-3B8E-EC9D18645C48}"/>
              </a:ext>
            </a:extLst>
          </p:cNvPr>
          <p:cNvSpPr/>
          <p:nvPr/>
        </p:nvSpPr>
        <p:spPr bwMode="white">
          <a:xfrm>
            <a:off x="4354659" y="1234578"/>
            <a:ext cx="994378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D9EA1D-49DC-FC87-D046-5B76472096D6}"/>
              </a:ext>
            </a:extLst>
          </p:cNvPr>
          <p:cNvSpPr/>
          <p:nvPr/>
        </p:nvSpPr>
        <p:spPr bwMode="white">
          <a:xfrm>
            <a:off x="3008819" y="2212578"/>
            <a:ext cx="942945" cy="39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B1F43A3-F8CC-DF8E-D576-91D554407E8A}"/>
              </a:ext>
            </a:extLst>
          </p:cNvPr>
          <p:cNvSpPr/>
          <p:nvPr/>
        </p:nvSpPr>
        <p:spPr bwMode="white">
          <a:xfrm>
            <a:off x="5237599" y="2212578"/>
            <a:ext cx="951517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73C387D-E6F7-BCD1-49AF-57C509118E69}"/>
              </a:ext>
            </a:extLst>
          </p:cNvPr>
          <p:cNvSpPr/>
          <p:nvPr/>
        </p:nvSpPr>
        <p:spPr bwMode="white">
          <a:xfrm>
            <a:off x="7310447" y="2036213"/>
            <a:ext cx="1621784" cy="60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A7A1965-8699-D8F9-662F-3F7772B2C8AA}"/>
              </a:ext>
            </a:extLst>
          </p:cNvPr>
          <p:cNvSpPr/>
          <p:nvPr/>
        </p:nvSpPr>
        <p:spPr bwMode="white">
          <a:xfrm>
            <a:off x="1585829" y="3130526"/>
            <a:ext cx="3446036" cy="43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C95E2B15-82C3-E23A-CC54-FE341A9A4198}"/>
              </a:ext>
            </a:extLst>
          </p:cNvPr>
          <p:cNvSpPr/>
          <p:nvPr/>
        </p:nvSpPr>
        <p:spPr bwMode="white">
          <a:xfrm>
            <a:off x="1620117" y="6013052"/>
            <a:ext cx="420039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99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5E9FED-0D0F-ECFF-DBD0-6ED17047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1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D0008B-1042-BB31-92A9-85C28B4712A8}"/>
              </a:ext>
            </a:extLst>
          </p:cNvPr>
          <p:cNvSpPr/>
          <p:nvPr/>
        </p:nvSpPr>
        <p:spPr bwMode="white">
          <a:xfrm>
            <a:off x="8500806" y="1071812"/>
            <a:ext cx="1094962" cy="51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04609E-9B0E-B421-029A-E9B3F5C55866}"/>
              </a:ext>
            </a:extLst>
          </p:cNvPr>
          <p:cNvSpPr/>
          <p:nvPr/>
        </p:nvSpPr>
        <p:spPr bwMode="white">
          <a:xfrm>
            <a:off x="5358740" y="2131319"/>
            <a:ext cx="2266095" cy="49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6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D5E3A9-6909-E7E2-618D-9E241B144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78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F78532-4DC6-6293-DD94-A2C58F45EABB}"/>
              </a:ext>
            </a:extLst>
          </p:cNvPr>
          <p:cNvSpPr/>
          <p:nvPr/>
        </p:nvSpPr>
        <p:spPr bwMode="white">
          <a:xfrm>
            <a:off x="10319395" y="4112465"/>
            <a:ext cx="437984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810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46C9D7-ED1F-49C8-9516-9D1E75122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6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5FB4DF9-460F-F39F-A876-8835098162E0}"/>
              </a:ext>
            </a:extLst>
          </p:cNvPr>
          <p:cNvSpPr/>
          <p:nvPr/>
        </p:nvSpPr>
        <p:spPr bwMode="white">
          <a:xfrm>
            <a:off x="10319395" y="2328355"/>
            <a:ext cx="371335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55DE89B-F270-5D83-2BE2-658D100C0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668" y="3857628"/>
            <a:ext cx="11340000" cy="143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401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59A85F-AF86-7260-65FF-C1A14ED6B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7D5E059-C439-8EAC-8545-994BF75C0ED1}"/>
              </a:ext>
            </a:extLst>
          </p:cNvPr>
          <p:cNvSpPr/>
          <p:nvPr/>
        </p:nvSpPr>
        <p:spPr bwMode="white">
          <a:xfrm>
            <a:off x="10405088" y="2139454"/>
            <a:ext cx="437984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788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971BA9-E7E1-CF67-A39E-E39868898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311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08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2024-10-11T02:57:10Z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