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52" r:id="rId4"/>
    <p:sldId id="351" r:id="rId5"/>
    <p:sldId id="350" r:id="rId6"/>
    <p:sldId id="349" r:id="rId7"/>
    <p:sldId id="348" r:id="rId8"/>
    <p:sldId id="346" r:id="rId9"/>
    <p:sldId id="345" r:id="rId10"/>
    <p:sldId id="344" r:id="rId11"/>
    <p:sldId id="343" r:id="rId12"/>
    <p:sldId id="342" r:id="rId13"/>
    <p:sldId id="341" r:id="rId14"/>
    <p:sldId id="339" r:id="rId15"/>
    <p:sldId id="338" r:id="rId16"/>
    <p:sldId id="337" r:id="rId17"/>
    <p:sldId id="335" r:id="rId18"/>
    <p:sldId id="334" r:id="rId19"/>
    <p:sldId id="333" r:id="rId20"/>
    <p:sldId id="332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08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4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2024/10/12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2024/10/12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66863" y="3095625"/>
            <a:ext cx="90582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E6C13F-A9D3-5BAD-18C6-D1FBFC3280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2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0052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E819B347-BBA2-8B9F-0422-C73A937EC8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684"/>
          <a:stretch>
            <a:fillRect/>
          </a:stretch>
        </p:blipFill>
        <p:spPr>
          <a:xfrm>
            <a:off x="238084" y="1857364"/>
            <a:ext cx="7754142" cy="260043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E819B347-BBA2-8B9F-0422-C73A937EC8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36"/>
          <a:stretch>
            <a:fillRect/>
          </a:stretch>
        </p:blipFill>
        <p:spPr>
          <a:xfrm>
            <a:off x="6238876" y="1000108"/>
            <a:ext cx="7754142" cy="3348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0713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>
            <a:extLst>
              <a:ext uri="{FF2B5EF4-FFF2-40B4-BE49-F238E27FC236}">
                <a16:creationId xmlns:a16="http://schemas.microsoft.com/office/drawing/2014/main" id="{E819B347-BBA2-8B9F-0422-C73A937EC8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36"/>
          <a:stretch>
            <a:fillRect/>
          </a:stretch>
        </p:blipFill>
        <p:spPr>
          <a:xfrm>
            <a:off x="6310314" y="3509476"/>
            <a:ext cx="7754142" cy="3348524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2268CDE0-8AB0-EDDE-DDEE-35B2F765FA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60" y="785794"/>
            <a:ext cx="11340000" cy="39453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3F9E36-D7CC-4D38-3323-F4257375B2A5}"/>
              </a:ext>
            </a:extLst>
          </p:cNvPr>
          <p:cNvSpPr/>
          <p:nvPr/>
        </p:nvSpPr>
        <p:spPr bwMode="white">
          <a:xfrm>
            <a:off x="8855015" y="1138394"/>
            <a:ext cx="571284" cy="390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B4A5AE-62EB-3BE4-EE4A-A1D986F5AA63}"/>
              </a:ext>
            </a:extLst>
          </p:cNvPr>
          <p:cNvSpPr/>
          <p:nvPr/>
        </p:nvSpPr>
        <p:spPr bwMode="white">
          <a:xfrm>
            <a:off x="9264436" y="2110429"/>
            <a:ext cx="428463" cy="343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7875EC-AE3C-7080-4C91-3C342ACF8F86}"/>
              </a:ext>
            </a:extLst>
          </p:cNvPr>
          <p:cNvSpPr/>
          <p:nvPr/>
        </p:nvSpPr>
        <p:spPr bwMode="white">
          <a:xfrm>
            <a:off x="5036929" y="3044345"/>
            <a:ext cx="428463" cy="438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819B347-BBA2-8B9F-0422-C73A937EC8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69" b="55684"/>
          <a:stretch>
            <a:fillRect/>
          </a:stretch>
        </p:blipFill>
        <p:spPr>
          <a:xfrm>
            <a:off x="5667372" y="4257562"/>
            <a:ext cx="2824920" cy="2600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038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247ED4-2CF7-BC8A-0595-29E9E74C20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1662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5D21BE5-632B-1487-7BC0-58A1FFBC39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778" y="2643182"/>
            <a:ext cx="11340000" cy="107315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E9B05A-B3D6-09D2-F509-AC7311BF1013}"/>
              </a:ext>
            </a:extLst>
          </p:cNvPr>
          <p:cNvSpPr/>
          <p:nvPr/>
        </p:nvSpPr>
        <p:spPr bwMode="white">
          <a:xfrm>
            <a:off x="8450656" y="3000372"/>
            <a:ext cx="1502995" cy="466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E819B347-BBA2-8B9F-0422-C73A937EC86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36"/>
          <a:stretch>
            <a:fillRect/>
          </a:stretch>
        </p:blipFill>
        <p:spPr>
          <a:xfrm>
            <a:off x="2595538" y="3509476"/>
            <a:ext cx="7754142" cy="3348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474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AFB85B-CB7F-813C-11F1-23DC91DB23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6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1543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B477D4-3E58-3E80-B433-87CE6FB6B7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74" y="857232"/>
            <a:ext cx="11138333" cy="5868000"/>
          </a:xfrm>
          <a:prstGeom prst="rect">
            <a:avLst/>
          </a:prstGeom>
        </p:spPr>
      </p:pic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E05C83B4-6BBF-B0A6-5C81-5AB816F9A636}"/>
              </a:ext>
            </a:extLst>
          </p:cNvPr>
          <p:cNvSpPr/>
          <p:nvPr/>
        </p:nvSpPr>
        <p:spPr bwMode="white">
          <a:xfrm>
            <a:off x="557864" y="1128638"/>
            <a:ext cx="3966499" cy="1585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E05C83B4-6BBF-B0A6-5C81-5AB816F9A636}"/>
              </a:ext>
            </a:extLst>
          </p:cNvPr>
          <p:cNvSpPr/>
          <p:nvPr/>
        </p:nvSpPr>
        <p:spPr bwMode="white">
          <a:xfrm>
            <a:off x="523836" y="2857496"/>
            <a:ext cx="5072098" cy="142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E05C83B4-6BBF-B0A6-5C81-5AB816F9A636}"/>
              </a:ext>
            </a:extLst>
          </p:cNvPr>
          <p:cNvSpPr/>
          <p:nvPr/>
        </p:nvSpPr>
        <p:spPr bwMode="white">
          <a:xfrm>
            <a:off x="452398" y="4643446"/>
            <a:ext cx="10287072" cy="1928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963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696E31-FBE1-69B5-6EEC-EE612F3721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438" y="757124"/>
            <a:ext cx="11340000" cy="31032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000B5C-3905-A0A3-4CBD-7D085D80A609}"/>
              </a:ext>
            </a:extLst>
          </p:cNvPr>
          <p:cNvSpPr/>
          <p:nvPr/>
        </p:nvSpPr>
        <p:spPr bwMode="white">
          <a:xfrm>
            <a:off x="10476526" y="3077428"/>
            <a:ext cx="380856" cy="381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44A43EC-CFC0-AF75-ED0B-A74B2B8EDE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8414" y="3714752"/>
            <a:ext cx="7521950" cy="2880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905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2C32BB-D1D9-014A-F6EA-5C5B474FC4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74" y="1142984"/>
            <a:ext cx="11340000" cy="1781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5141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7B9938-8F8A-6677-FB05-ED70393B96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34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2A257E-98AA-C760-C39F-9E36B198021F}"/>
              </a:ext>
            </a:extLst>
          </p:cNvPr>
          <p:cNvSpPr/>
          <p:nvPr/>
        </p:nvSpPr>
        <p:spPr bwMode="white">
          <a:xfrm>
            <a:off x="7881914" y="2045827"/>
            <a:ext cx="2643242" cy="59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90F253-8A7A-742D-DA3F-E4E8D391E845}"/>
              </a:ext>
            </a:extLst>
          </p:cNvPr>
          <p:cNvSpPr/>
          <p:nvPr/>
        </p:nvSpPr>
        <p:spPr bwMode="white">
          <a:xfrm>
            <a:off x="4644634" y="4056764"/>
            <a:ext cx="1104483" cy="505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77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C79923-7B19-CD22-E758-0433A839D4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23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CBE54E-EC9B-F191-E7B7-EB1E7DF9A164}"/>
              </a:ext>
            </a:extLst>
          </p:cNvPr>
          <p:cNvSpPr/>
          <p:nvPr/>
        </p:nvSpPr>
        <p:spPr bwMode="white">
          <a:xfrm>
            <a:off x="10205138" y="4000504"/>
            <a:ext cx="1248712" cy="531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44026B-9BAD-2EFA-EF53-C591857A14C6}"/>
              </a:ext>
            </a:extLst>
          </p:cNvPr>
          <p:cNvSpPr/>
          <p:nvPr/>
        </p:nvSpPr>
        <p:spPr bwMode="white">
          <a:xfrm>
            <a:off x="1095340" y="4872580"/>
            <a:ext cx="1473627" cy="62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879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D10990-3443-DE66-2415-9947A7BD3F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23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8F3F6A-DE94-CE28-CD9A-674E3BF639CE}"/>
              </a:ext>
            </a:extLst>
          </p:cNvPr>
          <p:cNvSpPr/>
          <p:nvPr/>
        </p:nvSpPr>
        <p:spPr bwMode="white">
          <a:xfrm>
            <a:off x="10405088" y="4045224"/>
            <a:ext cx="371335" cy="400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C6847F-5D42-2704-1EAB-13A584819E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672" y="960549"/>
            <a:ext cx="11340000" cy="18586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3B8744-FE05-3766-5249-7F2460B0331B}"/>
              </a:ext>
            </a:extLst>
          </p:cNvPr>
          <p:cNvSpPr/>
          <p:nvPr/>
        </p:nvSpPr>
        <p:spPr bwMode="white">
          <a:xfrm>
            <a:off x="9315369" y="1265558"/>
            <a:ext cx="837884" cy="390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4DE932-175F-A3B2-2E88-3EED32A4168B}"/>
              </a:ext>
            </a:extLst>
          </p:cNvPr>
          <p:cNvSpPr/>
          <p:nvPr/>
        </p:nvSpPr>
        <p:spPr bwMode="white">
          <a:xfrm>
            <a:off x="5487762" y="2237777"/>
            <a:ext cx="599848" cy="390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7F484EB-A7FB-84D7-74AA-2E9DBA2268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36" y="2857496"/>
            <a:ext cx="11340000" cy="1989375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5A85DA0-4EB2-F45B-9929-F6A1B83DAA4C}"/>
              </a:ext>
            </a:extLst>
          </p:cNvPr>
          <p:cNvSpPr/>
          <p:nvPr/>
        </p:nvSpPr>
        <p:spPr bwMode="white">
          <a:xfrm>
            <a:off x="8739206" y="3786190"/>
            <a:ext cx="1420296" cy="831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796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94139C-E275-E49D-FA2C-E577D85B3F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98" y="928670"/>
            <a:ext cx="11340000" cy="395646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704EB7-86DA-3B66-791C-E51F28ABC16A}"/>
              </a:ext>
            </a:extLst>
          </p:cNvPr>
          <p:cNvSpPr/>
          <p:nvPr/>
        </p:nvSpPr>
        <p:spPr bwMode="white">
          <a:xfrm>
            <a:off x="1452530" y="3929066"/>
            <a:ext cx="1789640" cy="650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350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5345C3-343F-30B0-0FB7-CC70FCA2B1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95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2512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8CD1E8-29CC-002D-DAC4-C5EA0B8398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9508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39338" y="3071810"/>
            <a:ext cx="2090742" cy="1996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7800622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E3C37F-4C81-E475-6E69-E408109083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98" y="928670"/>
            <a:ext cx="11340000" cy="4196078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8546E3A-53C1-D967-F1F5-65B95EB9DA89}"/>
              </a:ext>
            </a:extLst>
          </p:cNvPr>
          <p:cNvSpPr/>
          <p:nvPr/>
        </p:nvSpPr>
        <p:spPr bwMode="white">
          <a:xfrm>
            <a:off x="414312" y="1214422"/>
            <a:ext cx="5967440" cy="2000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8546E3A-53C1-D967-F1F5-65B95EB9DA89}"/>
              </a:ext>
            </a:extLst>
          </p:cNvPr>
          <p:cNvSpPr/>
          <p:nvPr/>
        </p:nvSpPr>
        <p:spPr bwMode="white">
          <a:xfrm>
            <a:off x="309522" y="3500438"/>
            <a:ext cx="6000792" cy="1571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847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B89F5D-2B76-E7C7-6E7B-0CB9862DB4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12" y="928670"/>
            <a:ext cx="11340000" cy="4329818"/>
          </a:xfrm>
          <a:prstGeom prst="rect">
            <a:avLst/>
          </a:prstGeom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8546E3A-53C1-D967-F1F5-65B95EB9DA89}"/>
              </a:ext>
            </a:extLst>
          </p:cNvPr>
          <p:cNvSpPr/>
          <p:nvPr/>
        </p:nvSpPr>
        <p:spPr bwMode="white">
          <a:xfrm>
            <a:off x="666712" y="2928934"/>
            <a:ext cx="9644130" cy="2500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936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7B4A6C-AE8B-A797-2099-058AC0E01D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74" y="928670"/>
            <a:ext cx="11340000" cy="4987371"/>
          </a:xfrm>
          <a:prstGeom prst="rect">
            <a:avLst/>
          </a:prstGeom>
        </p:spPr>
      </p:pic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28546E3A-53C1-D967-F1F5-65B95EB9DA89}"/>
              </a:ext>
            </a:extLst>
          </p:cNvPr>
          <p:cNvSpPr/>
          <p:nvPr/>
        </p:nvSpPr>
        <p:spPr bwMode="white">
          <a:xfrm>
            <a:off x="479376" y="3786190"/>
            <a:ext cx="8259830" cy="2286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146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FC1475-45FB-2E06-C756-3A7DF36EF0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7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5147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0B13E2-3BF7-59EB-1B2B-B2023D1956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006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18A379-25D1-A5F3-22B4-18F4D37E8849}"/>
              </a:ext>
            </a:extLst>
          </p:cNvPr>
          <p:cNvSpPr/>
          <p:nvPr/>
        </p:nvSpPr>
        <p:spPr bwMode="white">
          <a:xfrm>
            <a:off x="2524100" y="2071679"/>
            <a:ext cx="1168393" cy="534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9961A0A-7E9E-BB9B-D7FF-C26A05F3F1B9}"/>
              </a:ext>
            </a:extLst>
          </p:cNvPr>
          <p:cNvSpPr/>
          <p:nvPr/>
        </p:nvSpPr>
        <p:spPr bwMode="white">
          <a:xfrm>
            <a:off x="5238744" y="3857628"/>
            <a:ext cx="1129265" cy="597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159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148969-0EBE-0D47-9D5D-CF807FE843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36" y="857232"/>
            <a:ext cx="933959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3138B2-52CB-5B00-6CE0-0EB31714DBF3}"/>
              </a:ext>
            </a:extLst>
          </p:cNvPr>
          <p:cNvSpPr/>
          <p:nvPr/>
        </p:nvSpPr>
        <p:spPr bwMode="white">
          <a:xfrm>
            <a:off x="8812629" y="2755702"/>
            <a:ext cx="282305" cy="313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760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D215F6-8F12-4DD7-630D-0E14CC2D24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74" y="1071546"/>
            <a:ext cx="11340000" cy="3927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2113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033183-F720-8171-524F-38B98CC0C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12" y="785794"/>
            <a:ext cx="9429816" cy="38225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92B8DE-72C7-A5F4-363B-6C08575564F8}"/>
              </a:ext>
            </a:extLst>
          </p:cNvPr>
          <p:cNvSpPr/>
          <p:nvPr/>
        </p:nvSpPr>
        <p:spPr bwMode="white">
          <a:xfrm>
            <a:off x="8882082" y="928670"/>
            <a:ext cx="571504" cy="500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095F739-6020-302C-A94C-C4CDB937E3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902" y="4524513"/>
            <a:ext cx="9429816" cy="2404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36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601914-DFB1-26B9-B4E2-F2C66A056B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59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484826-48AD-5A97-A2E0-6E18AC7D7A95}"/>
              </a:ext>
            </a:extLst>
          </p:cNvPr>
          <p:cNvSpPr/>
          <p:nvPr/>
        </p:nvSpPr>
        <p:spPr bwMode="white">
          <a:xfrm>
            <a:off x="10928765" y="2118980"/>
            <a:ext cx="504634" cy="46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5D88C0-68F1-1371-7FC5-8B294FD5F1FD}"/>
              </a:ext>
            </a:extLst>
          </p:cNvPr>
          <p:cNvSpPr/>
          <p:nvPr/>
        </p:nvSpPr>
        <p:spPr bwMode="white">
          <a:xfrm>
            <a:off x="921763" y="3071308"/>
            <a:ext cx="1094962" cy="485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D17305-A88C-7B9C-ACAF-5150B9F501B3}"/>
              </a:ext>
            </a:extLst>
          </p:cNvPr>
          <p:cNvSpPr/>
          <p:nvPr/>
        </p:nvSpPr>
        <p:spPr bwMode="white">
          <a:xfrm>
            <a:off x="1454962" y="4052206"/>
            <a:ext cx="1085440" cy="46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5722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A8B813-680E-C4C8-E4BE-28582CEFCE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06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BFBEB7-D332-BFB9-2FA8-E17DC64D896D}"/>
              </a:ext>
            </a:extLst>
          </p:cNvPr>
          <p:cNvSpPr/>
          <p:nvPr/>
        </p:nvSpPr>
        <p:spPr bwMode="white">
          <a:xfrm>
            <a:off x="10443173" y="3299625"/>
            <a:ext cx="437984" cy="39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628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2024-10-11T16:20:39Z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