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1199515" y="2924810"/>
            <a:ext cx="9700260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7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91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637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2024-10-09T06:47:20Z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