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2"/>
  </p:handoutMasterIdLst>
  <p:sldIdLst>
    <p:sldId id="302" r:id="rId3"/>
    <p:sldId id="394" r:id="rId4"/>
    <p:sldId id="324" r:id="rId6"/>
    <p:sldId id="359" r:id="rId7"/>
    <p:sldId id="396" r:id="rId8"/>
    <p:sldId id="397" r:id="rId9"/>
    <p:sldId id="356" r:id="rId10"/>
    <p:sldId id="395" r:id="rId11"/>
    <p:sldId id="349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8" r:id="rId30"/>
    <p:sldId id="326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924810"/>
            <a:ext cx="7241540" cy="958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07"/>
          <a:stretch>
            <a:fillRect/>
          </a:stretch>
        </p:blipFill>
        <p:spPr>
          <a:xfrm>
            <a:off x="360045" y="764540"/>
            <a:ext cx="11339830" cy="1017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981075"/>
            <a:ext cx="70358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" t="13914" r="15976" b="45515"/>
          <a:stretch>
            <a:fillRect/>
          </a:stretch>
        </p:blipFill>
        <p:spPr>
          <a:xfrm>
            <a:off x="2927985" y="1536700"/>
            <a:ext cx="5300345" cy="1892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85"/>
          <a:stretch>
            <a:fillRect/>
          </a:stretch>
        </p:blipFill>
        <p:spPr>
          <a:xfrm>
            <a:off x="360045" y="3357040"/>
            <a:ext cx="11339830" cy="357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20"/>
          <a:stretch>
            <a:fillRect/>
          </a:stretch>
        </p:blipFill>
        <p:spPr>
          <a:xfrm>
            <a:off x="360045" y="692785"/>
            <a:ext cx="11339830" cy="180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3030" y="1772920"/>
            <a:ext cx="67500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68" b="111"/>
          <a:stretch>
            <a:fillRect/>
          </a:stretch>
        </p:blipFill>
        <p:spPr>
          <a:xfrm>
            <a:off x="1487805" y="2501900"/>
            <a:ext cx="8249920" cy="430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9135110" cy="61480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67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7664" y="2864394"/>
            <a:ext cx="318636" cy="34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07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853260"/>
            <a:ext cx="11340000" cy="2863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333" y="4982061"/>
            <a:ext cx="361812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08685"/>
            <a:ext cx="9078595" cy="59893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36930"/>
            <a:ext cx="8296275" cy="6108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7935" y="2813050"/>
            <a:ext cx="55943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84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58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411" y="2064641"/>
            <a:ext cx="402989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88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" y="1475740"/>
            <a:ext cx="11983720" cy="390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2376170"/>
            <a:ext cx="165862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727575" y="2709545"/>
            <a:ext cx="1652270" cy="29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0190" y="3068955"/>
            <a:ext cx="1668145" cy="3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180" y="3515360"/>
            <a:ext cx="111125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6135" y="3872230"/>
            <a:ext cx="159829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3975" y="4328795"/>
            <a:ext cx="112903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6315" y="4714875"/>
            <a:ext cx="1287145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47105" y="5085080"/>
            <a:ext cx="521335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5941134"/>
            <a:ext cx="371335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580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0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954255"/>
            <a:ext cx="333249" cy="39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7261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2497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24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89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620" y="2811780"/>
            <a:ext cx="965708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570" y="3659505"/>
            <a:ext cx="993521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2045" y="4516755"/>
            <a:ext cx="93395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8560" y="5383530"/>
            <a:ext cx="935228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59968" y="6268796"/>
            <a:ext cx="1261126" cy="36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97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2050" y="2897505"/>
            <a:ext cx="877760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9830" y="3709035"/>
            <a:ext cx="93757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3635" y="4520565"/>
            <a:ext cx="93573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9830" y="5340985"/>
            <a:ext cx="908113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2050" y="6152515"/>
            <a:ext cx="252476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44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101" y="5453359"/>
            <a:ext cx="8458648" cy="40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8710" y="6245860"/>
            <a:ext cx="73406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557020"/>
            <a:ext cx="10673715" cy="5417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693420"/>
            <a:ext cx="1123315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41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10510520" cy="609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678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91"/>
          <a:stretch>
            <a:fillRect/>
          </a:stretch>
        </p:blipFill>
        <p:spPr>
          <a:xfrm>
            <a:off x="263525" y="2132330"/>
            <a:ext cx="11339830" cy="4032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191770" y="692785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74"/>
          <a:stretch>
            <a:fillRect/>
          </a:stretch>
        </p:blipFill>
        <p:spPr>
          <a:xfrm>
            <a:off x="191770" y="836090"/>
            <a:ext cx="11339830" cy="2573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2708910"/>
            <a:ext cx="67691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285060"/>
            <a:ext cx="11340000" cy="100139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229940"/>
            <a:ext cx="11340000" cy="2726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326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752425"/>
            <a:ext cx="371335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6021910"/>
            <a:ext cx="11340000" cy="957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2024-10-09T08:40:42Z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