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68" r:id="rId4"/>
    <p:sldId id="324" r:id="rId5"/>
    <p:sldId id="369" r:id="rId6"/>
    <p:sldId id="346" r:id="rId7"/>
    <p:sldId id="371" r:id="rId8"/>
    <p:sldId id="344" r:id="rId9"/>
    <p:sldId id="343" r:id="rId10"/>
    <p:sldId id="339" r:id="rId11"/>
    <p:sldId id="338" r:id="rId12"/>
    <p:sldId id="337" r:id="rId13"/>
    <p:sldId id="336" r:id="rId14"/>
    <p:sldId id="372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2871470"/>
            <a:ext cx="814133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43952"/>
            <a:ext cx="342770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55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46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2997200"/>
            <a:ext cx="5461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10"/>
          <a:stretch>
            <a:fillRect/>
          </a:stretch>
        </p:blipFill>
        <p:spPr>
          <a:xfrm>
            <a:off x="46990" y="1484425"/>
            <a:ext cx="11339830" cy="271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55"/>
          <a:stretch>
            <a:fillRect/>
          </a:stretch>
        </p:blipFill>
        <p:spPr>
          <a:xfrm>
            <a:off x="360045" y="899795"/>
            <a:ext cx="11339830" cy="3320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3441700"/>
            <a:ext cx="6737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6" r="26599"/>
          <a:stretch>
            <a:fillRect/>
          </a:stretch>
        </p:blipFill>
        <p:spPr>
          <a:xfrm>
            <a:off x="1343660" y="3441700"/>
            <a:ext cx="6979285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96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750081"/>
            <a:ext cx="428463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0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9250"/>
            <a:ext cx="11340000" cy="18769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903186"/>
            <a:ext cx="380856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0485"/>
            <a:ext cx="11765280" cy="3970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415" y="2277110"/>
            <a:ext cx="11493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606415" y="2637155"/>
            <a:ext cx="120713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1325" y="3019425"/>
            <a:ext cx="650875" cy="26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290" y="3860800"/>
            <a:ext cx="108648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0775" y="4725035"/>
            <a:ext cx="708025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8115" y="4650740"/>
            <a:ext cx="71755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6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2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3480" y="2886075"/>
            <a:ext cx="92983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040" y="3681730"/>
            <a:ext cx="93618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5700" y="4495800"/>
            <a:ext cx="94926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3480" y="5292090"/>
            <a:ext cx="961136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0150" y="6097270"/>
            <a:ext cx="79495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5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7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2862580"/>
            <a:ext cx="97936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9355" y="3557270"/>
            <a:ext cx="98228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2365" y="4551045"/>
            <a:ext cx="1008253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1415" y="5400040"/>
            <a:ext cx="1080325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9830" y="6249035"/>
            <a:ext cx="765810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35"/>
          <a:stretch>
            <a:fillRect/>
          </a:stretch>
        </p:blipFill>
        <p:spPr>
          <a:xfrm>
            <a:off x="695325" y="1988820"/>
            <a:ext cx="11339830" cy="4752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39"/>
          <a:stretch>
            <a:fillRect/>
          </a:stretch>
        </p:blipFill>
        <p:spPr>
          <a:xfrm>
            <a:off x="551180" y="980235"/>
            <a:ext cx="11339830" cy="363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78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3305"/>
            <a:ext cx="11340000" cy="2787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474960" cy="6217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980"/>
            <a:ext cx="11340000" cy="54801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6093460"/>
            <a:ext cx="81978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407035" y="69278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5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2024-10-09T09:24:45Z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