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24" r:id="rId3"/>
    <p:sldId id="358" r:id="rId4"/>
    <p:sldId id="355" r:id="rId5"/>
    <p:sldId id="354" r:id="rId6"/>
    <p:sldId id="352" r:id="rId7"/>
    <p:sldId id="351" r:id="rId8"/>
    <p:sldId id="394" r:id="rId9"/>
    <p:sldId id="350" r:id="rId10"/>
    <p:sldId id="349" r:id="rId11"/>
    <p:sldId id="347" r:id="rId12"/>
    <p:sldId id="346" r:id="rId13"/>
    <p:sldId id="345" r:id="rId14"/>
    <p:sldId id="344" r:id="rId15"/>
    <p:sldId id="343" r:id="rId16"/>
    <p:sldId id="341" r:id="rId17"/>
    <p:sldId id="340" r:id="rId18"/>
    <p:sldId id="339" r:id="rId19"/>
    <p:sldId id="338" r:id="rId20"/>
    <p:sldId id="337" r:id="rId21"/>
    <p:sldId id="336" r:id="rId22"/>
    <p:sldId id="335" r:id="rId23"/>
    <p:sldId id="334" r:id="rId24"/>
    <p:sldId id="333" r:id="rId25"/>
    <p:sldId id="332" r:id="rId26"/>
    <p:sldId id="331" r:id="rId27"/>
    <p:sldId id="329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20" t="-991" r="40312" b="991"/>
          <a:stretch>
            <a:fillRect/>
          </a:stretch>
        </p:blipFill>
        <p:spPr>
          <a:xfrm>
            <a:off x="2687955" y="2924810"/>
            <a:ext cx="6816135" cy="9613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241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34256" y="2491920"/>
            <a:ext cx="314206" cy="314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027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09722" y="3284103"/>
            <a:ext cx="304685" cy="314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738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00201" y="1128953"/>
            <a:ext cx="304686" cy="314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483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71637" y="1825253"/>
            <a:ext cx="361813" cy="314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852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71637" y="2537974"/>
            <a:ext cx="361813" cy="314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372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00201" y="2556887"/>
            <a:ext cx="314206" cy="314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804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71637" y="3204540"/>
            <a:ext cx="361813" cy="314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82543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41387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876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9170" y="3199765"/>
            <a:ext cx="10328910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8220" y="3872230"/>
            <a:ext cx="1034542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9645" y="4511040"/>
            <a:ext cx="1054862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78891" y="5158685"/>
            <a:ext cx="10064130" cy="352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78891" y="5787485"/>
            <a:ext cx="5151083" cy="362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3465"/>
            <a:ext cx="11340000" cy="14683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060780"/>
            <a:ext cx="11340000" cy="48593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19262" y="3594818"/>
            <a:ext cx="361813" cy="314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97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966470"/>
            <a:ext cx="1067943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1605280"/>
            <a:ext cx="1039050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2234463"/>
            <a:ext cx="10045087" cy="352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2863567"/>
            <a:ext cx="9978438" cy="362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492500"/>
            <a:ext cx="410019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animBg="1"/>
      <p:bldP spid="10" grpId="0" animBg="1"/>
      <p:bldP spid="11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31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9170" y="2426335"/>
            <a:ext cx="1015238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9645" y="3065780"/>
            <a:ext cx="10187940" cy="40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8695" y="3695065"/>
            <a:ext cx="10107930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97934" y="4324977"/>
            <a:ext cx="9978438" cy="352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98220" y="4954905"/>
            <a:ext cx="6906260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2" grpId="0" animBg="1"/>
      <p:bldP spid="1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9516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350"/>
          <a:stretch>
            <a:fillRect/>
          </a:stretch>
        </p:blipFill>
        <p:spPr>
          <a:xfrm>
            <a:off x="2567940" y="1196340"/>
            <a:ext cx="7104425" cy="352806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92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9170" y="1796415"/>
            <a:ext cx="10153650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9645" y="2425700"/>
            <a:ext cx="10889615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78891" y="3055099"/>
            <a:ext cx="10007003" cy="362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88413" y="3684464"/>
            <a:ext cx="9987960" cy="352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69370" y="4323366"/>
            <a:ext cx="9987960" cy="352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69645" y="4953000"/>
            <a:ext cx="10375900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88413" y="5610704"/>
            <a:ext cx="552241" cy="295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animBg="1"/>
      <p:bldP spid="11" grpId="0" animBg="1"/>
      <p:bldP spid="12" grpId="0" animBg="1"/>
      <p:bldP spid="13" grpId="0" bldLvl="0" animBg="1"/>
      <p:bldP spid="1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9806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3698445"/>
            <a:ext cx="11340000" cy="1399034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524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454910" y="1252855"/>
            <a:ext cx="752665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3870" y="1919605"/>
            <a:ext cx="951738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65455" y="2606040"/>
            <a:ext cx="951547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45692" y="3301996"/>
            <a:ext cx="618891" cy="333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454910" y="3940810"/>
            <a:ext cx="754570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07670" y="4577715"/>
            <a:ext cx="9594215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64820" y="5284470"/>
            <a:ext cx="956881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483870" y="5971540"/>
            <a:ext cx="3105785" cy="42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2" grpId="0" bldLvl="0" animBg="1"/>
      <p:bldP spid="17" grpId="0" animBg="1"/>
      <p:bldP spid="18" grpId="0" bldLvl="0" animBg="1"/>
      <p:bldP spid="20" grpId="0" bldLvl="0" animBg="1"/>
      <p:bldP spid="24" grpId="0" bldLvl="0" animBg="1"/>
      <p:bldP spid="28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15517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3760" y="852805"/>
            <a:ext cx="7904480" cy="595439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67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9170" y="2328545"/>
            <a:ext cx="1035431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6977" y="2928774"/>
            <a:ext cx="9930831" cy="361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7934" y="3519310"/>
            <a:ext cx="9987959" cy="361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9645" y="4119245"/>
            <a:ext cx="388937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8" grpId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99795"/>
            <a:ext cx="8293735" cy="59912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89875" y="2072640"/>
            <a:ext cx="489585" cy="29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32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891" y="2385376"/>
            <a:ext cx="9997481" cy="361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7745" y="2994660"/>
            <a:ext cx="1047940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8695" y="3585210"/>
            <a:ext cx="1040574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344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09722" y="3246127"/>
            <a:ext cx="314205" cy="314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5013530"/>
            <a:ext cx="11340000" cy="1494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169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09722" y="2512380"/>
            <a:ext cx="314205" cy="314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590"/>
          <a:stretch>
            <a:fillRect/>
          </a:stretch>
        </p:blipFill>
        <p:spPr>
          <a:xfrm>
            <a:off x="360045" y="899795"/>
            <a:ext cx="11339830" cy="55537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6585" y="1628775"/>
            <a:ext cx="502285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635"/>
          <a:stretch>
            <a:fillRect/>
          </a:stretch>
        </p:blipFill>
        <p:spPr>
          <a:xfrm>
            <a:off x="335915" y="1495855"/>
            <a:ext cx="11339830" cy="3866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503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09722" y="3253512"/>
            <a:ext cx="304685" cy="314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38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19244" y="3226024"/>
            <a:ext cx="285643" cy="314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5805375"/>
            <a:ext cx="11340000" cy="699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64</cp:revision>
  <dcterms:created xsi:type="dcterms:W3CDTF">2015-09-16T06:44:00Z</dcterms:created>
  <dcterms:modified xsi:type="dcterms:W3CDTF">2024-10-09T05:58:38Z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