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9" r:id="rId4"/>
    <p:sldId id="356" r:id="rId5"/>
    <p:sldId id="355" r:id="rId6"/>
    <p:sldId id="354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96" r:id="rId27"/>
    <p:sldId id="329" r:id="rId28"/>
    <p:sldId id="328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2901315"/>
            <a:ext cx="6744380" cy="1056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4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349070"/>
            <a:ext cx="11340000" cy="405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3080" y="3169353"/>
            <a:ext cx="361813" cy="31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139860"/>
            <a:ext cx="352292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462241"/>
            <a:ext cx="304685" cy="32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4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1110020"/>
            <a:ext cx="304685" cy="31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513903"/>
            <a:ext cx="276121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717495"/>
            <a:ext cx="11340000" cy="199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09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0045" y="2992120"/>
            <a:ext cx="24892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7886065" cy="60185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81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690" y="2321762"/>
            <a:ext cx="9026519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660" y="2907665"/>
            <a:ext cx="915797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260" y="3493770"/>
            <a:ext cx="940879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660" y="4062095"/>
            <a:ext cx="94462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690" y="4648281"/>
            <a:ext cx="8992067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260" y="5242560"/>
            <a:ext cx="940879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4303" y="5820158"/>
            <a:ext cx="9017906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7260" y="6397625"/>
            <a:ext cx="429069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animBg="1"/>
      <p:bldP spid="12" grpId="0" bldLvl="0" animBg="1"/>
      <p:bldP spid="14" grpId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8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68730"/>
            <a:ext cx="11340000" cy="456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063" y="3598713"/>
            <a:ext cx="304685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693160"/>
            <a:ext cx="102514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170" y="4312920"/>
            <a:ext cx="102152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4941570"/>
            <a:ext cx="105778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745" y="5561330"/>
            <a:ext cx="103416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695" y="6120765"/>
            <a:ext cx="249047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02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478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2052" y="3703822"/>
            <a:ext cx="980967" cy="25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4460" y="3924122"/>
            <a:ext cx="940927" cy="25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5525" y="3924300"/>
            <a:ext cx="164719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8726" y="4151098"/>
            <a:ext cx="967620" cy="24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63256" y="4364723"/>
            <a:ext cx="980967" cy="25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134" y="4364723"/>
            <a:ext cx="980967" cy="24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5850" y="4371340"/>
            <a:ext cx="158051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55545" y="4591685"/>
            <a:ext cx="101473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83000" y="4703445"/>
            <a:ext cx="10375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91134" y="4805324"/>
            <a:ext cx="974293" cy="24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12510" y="4798695"/>
            <a:ext cx="154178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62072" y="5018948"/>
            <a:ext cx="960947" cy="24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76603" y="5239249"/>
            <a:ext cx="947600" cy="24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911153" y="5245924"/>
            <a:ext cx="954274" cy="23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12510" y="5245735"/>
            <a:ext cx="165227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448560" y="5364480"/>
            <a:ext cx="99123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89949" y="5699877"/>
            <a:ext cx="707364" cy="20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911153" y="5686525"/>
            <a:ext cx="934254" cy="22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112510" y="5686425"/>
            <a:ext cx="165227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468745" y="5900150"/>
            <a:ext cx="934254" cy="24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911153" y="6133802"/>
            <a:ext cx="707364" cy="21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112510" y="6120765"/>
            <a:ext cx="1542415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462072" y="6354102"/>
            <a:ext cx="714037" cy="20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  <p:bldP spid="12" grpId="0" bldLvl="0" animBg="1"/>
      <p:bldP spid="14" grpId="0" bldLvl="0" animBg="1"/>
      <p:bldP spid="17" grpId="0" bldLvl="0" animBg="1"/>
      <p:bldP spid="20" grpId="0" animBg="1"/>
      <p:bldP spid="21" grpId="0" bldLvl="0" animBg="1"/>
      <p:bldP spid="22" grpId="0" animBg="1"/>
      <p:bldP spid="23" grpId="0" animBg="1"/>
      <p:bldP spid="24" grpId="0" animBg="1"/>
      <p:bldP spid="25" grpId="0" bldLvl="0" animBg="1"/>
      <p:bldP spid="28" grpId="0" bldLvl="0" animBg="1"/>
      <p:bldP spid="30" grpId="0" animBg="1"/>
      <p:bldP spid="31" grpId="0" animBg="1"/>
      <p:bldP spid="32" grpId="0" bldLvl="0" animBg="1"/>
      <p:bldP spid="35" grpId="0" animBg="1"/>
      <p:bldP spid="36" grpId="0" animBg="1"/>
      <p:bldP spid="37" grpId="0" bldLvl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5109845"/>
            <a:ext cx="101707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5728970"/>
            <a:ext cx="105403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6977" y="6366991"/>
            <a:ext cx="2923073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35"/>
          <a:stretch>
            <a:fillRect/>
          </a:stretch>
        </p:blipFill>
        <p:spPr>
          <a:xfrm>
            <a:off x="360045" y="836295"/>
            <a:ext cx="11339830" cy="33843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65"/>
          <a:stretch>
            <a:fillRect/>
          </a:stretch>
        </p:blipFill>
        <p:spPr>
          <a:xfrm>
            <a:off x="551815" y="1052625"/>
            <a:ext cx="11339830" cy="49792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2"/>
          <a:stretch>
            <a:fillRect/>
          </a:stretch>
        </p:blipFill>
        <p:spPr>
          <a:xfrm>
            <a:off x="1055370" y="980440"/>
            <a:ext cx="10141585" cy="57797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272073"/>
            <a:ext cx="9959395" cy="3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270" y="2717165"/>
            <a:ext cx="100463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3444240"/>
            <a:ext cx="109931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4025265"/>
            <a:ext cx="102679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70" y="4615815"/>
            <a:ext cx="104216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413" y="5216314"/>
            <a:ext cx="1399647" cy="3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bldLvl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902740"/>
            <a:ext cx="9997482" cy="3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3493770"/>
            <a:ext cx="103124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4076065"/>
            <a:ext cx="107442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170" y="4551680"/>
            <a:ext cx="1029462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695" y="5239385"/>
            <a:ext cx="1033145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9170" y="5821045"/>
            <a:ext cx="23158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518834"/>
            <a:ext cx="304685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70"/>
          <a:stretch>
            <a:fillRect/>
          </a:stretch>
        </p:blipFill>
        <p:spPr>
          <a:xfrm>
            <a:off x="360045" y="828040"/>
            <a:ext cx="11339830" cy="137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3565" y="1629410"/>
            <a:ext cx="4826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9"/>
          <a:stretch>
            <a:fillRect/>
          </a:stretch>
        </p:blipFill>
        <p:spPr>
          <a:xfrm>
            <a:off x="407670" y="4221275"/>
            <a:ext cx="11339830" cy="2618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3" b="38488"/>
          <a:stretch>
            <a:fillRect/>
          </a:stretch>
        </p:blipFill>
        <p:spPr>
          <a:xfrm>
            <a:off x="1415415" y="1917065"/>
            <a:ext cx="9564370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459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062050"/>
            <a:ext cx="11340000" cy="482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2305" y="3682365"/>
            <a:ext cx="40576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462642"/>
            <a:ext cx="304685" cy="3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139457"/>
            <a:ext cx="361813" cy="31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175776"/>
            <a:ext cx="361813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1738" y="2509184"/>
            <a:ext cx="285642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2024-10-09T06:07:39Z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