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32"/>
  </p:handoutMasterIdLst>
  <p:sldIdLst>
    <p:sldId id="324" r:id="rId3"/>
    <p:sldId id="361" r:id="rId4"/>
    <p:sldId id="358" r:id="rId5"/>
    <p:sldId id="357" r:id="rId6"/>
    <p:sldId id="355" r:id="rId7"/>
    <p:sldId id="354" r:id="rId8"/>
    <p:sldId id="353" r:id="rId9"/>
    <p:sldId id="352" r:id="rId10"/>
    <p:sldId id="351" r:id="rId11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400" r:id="rId20"/>
    <p:sldId id="339" r:id="rId21"/>
    <p:sldId id="336" r:id="rId22"/>
    <p:sldId id="335" r:id="rId23"/>
    <p:sldId id="401" r:id="rId24"/>
    <p:sldId id="334" r:id="rId25"/>
    <p:sldId id="333" r:id="rId26"/>
    <p:sldId id="332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2420620"/>
            <a:ext cx="6816135" cy="208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11172"/>
            <a:ext cx="361813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921663"/>
            <a:ext cx="276121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84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5815" y="1571784"/>
            <a:ext cx="299430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3543167"/>
            <a:ext cx="276121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0220"/>
            <a:ext cx="11340000" cy="2980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74377"/>
            <a:ext cx="304685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00859"/>
            <a:ext cx="352292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35"/>
          <a:stretch>
            <a:fillRect/>
          </a:stretch>
        </p:blipFill>
        <p:spPr>
          <a:xfrm>
            <a:off x="360045" y="899795"/>
            <a:ext cx="11339830" cy="54095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39"/>
          <a:stretch>
            <a:fillRect/>
          </a:stretch>
        </p:blipFill>
        <p:spPr>
          <a:xfrm>
            <a:off x="47625" y="1052830"/>
            <a:ext cx="11339830" cy="1750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2852625"/>
            <a:ext cx="11340000" cy="34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3536" y="4167420"/>
            <a:ext cx="9997481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4493" y="4720015"/>
            <a:ext cx="9987960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2390" y="5262880"/>
            <a:ext cx="104057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290" y="5825490"/>
            <a:ext cx="54425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1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357450"/>
            <a:ext cx="11340000" cy="499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97"/>
          <a:stretch>
            <a:fillRect/>
          </a:stretch>
        </p:blipFill>
        <p:spPr>
          <a:xfrm>
            <a:off x="360045" y="3860800"/>
            <a:ext cx="1133983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1"/>
          <a:stretch>
            <a:fillRect/>
          </a:stretch>
        </p:blipFill>
        <p:spPr>
          <a:xfrm>
            <a:off x="335280" y="1124380"/>
            <a:ext cx="11339830" cy="500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650" y="2343785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924810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080" y="3501390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4004945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4580890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080" y="5039995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5733415"/>
            <a:ext cx="103625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9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29995"/>
            <a:ext cx="11340000" cy="420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7350" y="4083049"/>
            <a:ext cx="276121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29"/>
          <a:stretch>
            <a:fillRect/>
          </a:stretch>
        </p:blipFill>
        <p:spPr>
          <a:xfrm>
            <a:off x="335915" y="980440"/>
            <a:ext cx="11339830" cy="5481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6346825"/>
            <a:ext cx="32042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0"/>
          <a:stretch>
            <a:fillRect/>
          </a:stretch>
        </p:blipFill>
        <p:spPr>
          <a:xfrm>
            <a:off x="360045" y="1628570"/>
            <a:ext cx="11339830" cy="340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6455" y="1484630"/>
            <a:ext cx="32042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92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634490"/>
            <a:ext cx="112306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78015"/>
            <a:ext cx="10007002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21610"/>
            <a:ext cx="102622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265281"/>
            <a:ext cx="7245793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08730"/>
            <a:ext cx="102965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352548"/>
            <a:ext cx="10026045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06010"/>
            <a:ext cx="105270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439814"/>
            <a:ext cx="10035565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6002655"/>
            <a:ext cx="52444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animBg="1"/>
      <p:bldP spid="12" grpId="0" bldLvl="0" animBg="1"/>
      <p:bldP spid="15" grpId="0" animBg="1"/>
      <p:bldP spid="16" grpId="0" bldLvl="0" animBg="1"/>
      <p:bldP spid="18" grpId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85470"/>
            <a:ext cx="11340000" cy="398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700" y="2240915"/>
            <a:ext cx="85293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669" y="3391789"/>
            <a:ext cx="10007002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669" y="3944621"/>
            <a:ext cx="10026045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669" y="4497454"/>
            <a:ext cx="10035565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700" y="5050155"/>
            <a:ext cx="48977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2688590"/>
            <a:ext cx="102381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6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09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387176"/>
            <a:ext cx="998795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3940175"/>
            <a:ext cx="102603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4492625"/>
            <a:ext cx="102514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5035550"/>
            <a:ext cx="102603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5598160"/>
            <a:ext cx="99288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455" y="6160235"/>
            <a:ext cx="177098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244014"/>
            <a:ext cx="10007003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2787015"/>
            <a:ext cx="101561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3349729"/>
            <a:ext cx="9930831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3893054"/>
            <a:ext cx="9987959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4363720"/>
            <a:ext cx="104730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" y="4932045"/>
            <a:ext cx="1015555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8891" y="5551625"/>
            <a:ext cx="10007003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645" y="6113780"/>
            <a:ext cx="51257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2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8040"/>
            <a:ext cx="10066655" cy="5993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1035" y="895985"/>
            <a:ext cx="58547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680837"/>
            <a:ext cx="304685" cy="3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05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8" y="3440414"/>
            <a:ext cx="286160" cy="30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300678"/>
            <a:ext cx="314206" cy="3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03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6497" y="3408388"/>
            <a:ext cx="289380" cy="30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239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1551" y="1048556"/>
            <a:ext cx="272199" cy="2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71525"/>
            <a:ext cx="11127105" cy="1296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060575"/>
            <a:ext cx="11127105" cy="477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3357245"/>
            <a:ext cx="4318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