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9" r:id="rId5"/>
    <p:sldId id="348" r:id="rId6"/>
    <p:sldId id="344" r:id="rId7"/>
    <p:sldId id="343" r:id="rId8"/>
    <p:sldId id="346" r:id="rId9"/>
    <p:sldId id="374" r:id="rId10"/>
    <p:sldId id="341" r:id="rId11"/>
    <p:sldId id="340" r:id="rId12"/>
    <p:sldId id="338" r:id="rId13"/>
    <p:sldId id="337" r:id="rId14"/>
    <p:sldId id="335" r:id="rId15"/>
    <p:sldId id="334" r:id="rId16"/>
    <p:sldId id="333" r:id="rId17"/>
    <p:sldId id="332" r:id="rId18"/>
    <p:sldId id="330" r:id="rId19"/>
    <p:sldId id="329" r:id="rId20"/>
    <p:sldId id="328" r:id="rId21"/>
    <p:sldId id="327" r:id="rId22"/>
    <p:sldId id="326" r:id="rId23"/>
    <p:sldId id="325" r:id="rId24"/>
    <p:sldId id="37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3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537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6075" y="2471420"/>
            <a:ext cx="6419850" cy="1914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9522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1701370"/>
            <a:ext cx="11340000" cy="51720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404" y="6292399"/>
            <a:ext cx="428463" cy="39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938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30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938600"/>
            <a:ext cx="371335" cy="39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185" y="3141345"/>
            <a:ext cx="8872855" cy="3702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835"/>
            <a:ext cx="11340000" cy="157912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36930"/>
            <a:ext cx="8931910" cy="610616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5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5717" y="1024004"/>
            <a:ext cx="342770" cy="39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35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725240"/>
            <a:ext cx="11340000" cy="9270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38330" y="5059748"/>
            <a:ext cx="342770" cy="391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868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1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5283185"/>
            <a:ext cx="428463" cy="39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988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125220"/>
            <a:ext cx="11837035" cy="476948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160010" y="2421255"/>
            <a:ext cx="100838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60010" y="2821940"/>
            <a:ext cx="100838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27800" y="3286125"/>
            <a:ext cx="100838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56045" y="3645535"/>
            <a:ext cx="1225550" cy="24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96225" y="4077335"/>
            <a:ext cx="100838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31990" y="4509135"/>
            <a:ext cx="1008380" cy="207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44230" y="5153025"/>
            <a:ext cx="1108710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92785"/>
            <a:ext cx="9046210" cy="625538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0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9510" y="2689860"/>
            <a:ext cx="983678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0460" y="3451860"/>
            <a:ext cx="985647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88085" y="4204335"/>
            <a:ext cx="967867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88085" y="4965700"/>
            <a:ext cx="916241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381"/>
          <a:stretch>
            <a:fillRect/>
          </a:stretch>
        </p:blipFill>
        <p:spPr>
          <a:xfrm>
            <a:off x="360045" y="899795"/>
            <a:ext cx="11339830" cy="5552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6780" y="3429000"/>
            <a:ext cx="1040892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25500" y="4293235"/>
            <a:ext cx="1040892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06780" y="5013325"/>
            <a:ext cx="1040892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27760" y="5733415"/>
            <a:ext cx="1040892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  <p:bldP spid="1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19"/>
          <a:stretch>
            <a:fillRect/>
          </a:stretch>
        </p:blipFill>
        <p:spPr>
          <a:xfrm>
            <a:off x="119380" y="997380"/>
            <a:ext cx="11339830" cy="220048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95325" y="1844675"/>
            <a:ext cx="1040892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225" y="2493010"/>
            <a:ext cx="1040892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076"/>
          <a:stretch>
            <a:fillRect/>
          </a:stretch>
        </p:blipFill>
        <p:spPr>
          <a:xfrm>
            <a:off x="839470" y="1772920"/>
            <a:ext cx="11339830" cy="45362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770" y="836930"/>
            <a:ext cx="11934825" cy="1099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564970"/>
            <a:ext cx="11340000" cy="35208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242"/>
          <a:stretch>
            <a:fillRect/>
          </a:stretch>
        </p:blipFill>
        <p:spPr>
          <a:xfrm>
            <a:off x="407670" y="1061515"/>
            <a:ext cx="11339830" cy="15400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6086045"/>
            <a:ext cx="11340000" cy="76180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19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949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76"/>
          <a:stretch>
            <a:fillRect/>
          </a:stretch>
        </p:blipFill>
        <p:spPr>
          <a:xfrm>
            <a:off x="479425" y="1340485"/>
            <a:ext cx="9717405" cy="54914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5558"/>
          <a:stretch>
            <a:fillRect/>
          </a:stretch>
        </p:blipFill>
        <p:spPr>
          <a:xfrm>
            <a:off x="781050" y="764540"/>
            <a:ext cx="10630535" cy="9378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832215" y="6308725"/>
            <a:ext cx="65278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57"/>
          <a:stretch>
            <a:fillRect/>
          </a:stretch>
        </p:blipFill>
        <p:spPr>
          <a:xfrm>
            <a:off x="47625" y="1484425"/>
            <a:ext cx="11339830" cy="1590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8378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96526" y="4795901"/>
            <a:ext cx="313826" cy="33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2024-10-09T07:00:10Z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