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2" r:id="rId20"/>
    <p:sldId id="341" r:id="rId21"/>
    <p:sldId id="340" r:id="rId22"/>
    <p:sldId id="339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8" r:id="rId32"/>
    <p:sldId id="327" r:id="rId33"/>
    <p:sldId id="326" r:id="rId34"/>
    <p:sldId id="394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2600325"/>
            <a:ext cx="5791200" cy="1657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89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4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5205325"/>
            <a:ext cx="380856" cy="3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301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7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4083608"/>
            <a:ext cx="380856" cy="3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46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6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4097068"/>
            <a:ext cx="361813" cy="40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388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023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802130"/>
            <a:ext cx="11077575" cy="3710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1275" y="4762500"/>
            <a:ext cx="71310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613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5358348"/>
            <a:ext cx="371334" cy="4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836930"/>
            <a:ext cx="10868025" cy="60045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993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323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6155" y="6042244"/>
            <a:ext cx="406789" cy="36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049655"/>
            <a:ext cx="10638155" cy="47586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8489315" y="2348865"/>
            <a:ext cx="3702685" cy="25031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46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6788" y="5924417"/>
            <a:ext cx="324275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371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781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52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694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8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29790"/>
            <a:ext cx="104768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025775"/>
            <a:ext cx="105676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912235"/>
            <a:ext cx="103873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808855"/>
            <a:ext cx="104298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704840"/>
            <a:ext cx="1026096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4" grpId="0" bldLvl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45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35810"/>
            <a:ext cx="1123061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942224"/>
            <a:ext cx="10330730" cy="45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848735"/>
            <a:ext cx="65525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557020"/>
            <a:ext cx="9687560" cy="5405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0550" y="6309360"/>
            <a:ext cx="51562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760" y="621030"/>
            <a:ext cx="967105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724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820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039"/>
          <a:stretch>
            <a:fillRect/>
          </a:stretch>
        </p:blipFill>
        <p:spPr>
          <a:xfrm>
            <a:off x="360045" y="1196975"/>
            <a:ext cx="11339830" cy="2961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61" r="9034"/>
          <a:stretch>
            <a:fillRect/>
          </a:stretch>
        </p:blipFill>
        <p:spPr>
          <a:xfrm>
            <a:off x="2063750" y="909320"/>
            <a:ext cx="7992745" cy="5911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0590" y="3140710"/>
            <a:ext cx="254317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9650" y="4017645"/>
            <a:ext cx="366585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2035" y="4293235"/>
            <a:ext cx="250190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65350" y="4561840"/>
            <a:ext cx="378015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67755" y="5013325"/>
            <a:ext cx="122428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79650" y="5300980"/>
            <a:ext cx="366585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79650" y="6165215"/>
            <a:ext cx="117157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1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09"/>
          <a:stretch>
            <a:fillRect/>
          </a:stretch>
        </p:blipFill>
        <p:spPr>
          <a:xfrm>
            <a:off x="2207895" y="899795"/>
            <a:ext cx="792040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8115" y="3774440"/>
            <a:ext cx="213868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8565" y="4129957"/>
            <a:ext cx="2117150" cy="35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7605" y="4416425"/>
            <a:ext cx="363156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19350" y="4846320"/>
            <a:ext cx="364109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52210" y="5182235"/>
            <a:ext cx="362521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90363" y="5554938"/>
            <a:ext cx="525637" cy="29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7605" y="5883910"/>
            <a:ext cx="289814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1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135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758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0019" y="2856000"/>
            <a:ext cx="356135" cy="36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598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2932" y="2842048"/>
            <a:ext cx="301054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8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6009517"/>
            <a:ext cx="437984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744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9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4073759"/>
            <a:ext cx="371335" cy="39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2024-10-09T09:42:20Z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