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3"/>
  </p:handoutMasterIdLst>
  <p:sldIdLst>
    <p:sldId id="324" r:id="rId3"/>
    <p:sldId id="360" r:id="rId4"/>
    <p:sldId id="358" r:id="rId5"/>
    <p:sldId id="357" r:id="rId6"/>
    <p:sldId id="356" r:id="rId7"/>
    <p:sldId id="355" r:id="rId8"/>
    <p:sldId id="352" r:id="rId9"/>
    <p:sldId id="351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2" r:id="rId18"/>
    <p:sldId id="341" r:id="rId19"/>
    <p:sldId id="340" r:id="rId20"/>
    <p:sldId id="339" r:id="rId21"/>
    <p:sldId id="338" r:id="rId22"/>
    <p:sldId id="335" r:id="rId23"/>
    <p:sldId id="334" r:id="rId24"/>
    <p:sldId id="333" r:id="rId25"/>
    <p:sldId id="331" r:id="rId26"/>
    <p:sldId id="329" r:id="rId27"/>
    <p:sldId id="328" r:id="rId28"/>
    <p:sldId id="327" r:id="rId29"/>
    <p:sldId id="398" r:id="rId30"/>
    <p:sldId id="326" r:id="rId32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724150" y="2886075"/>
            <a:ext cx="6744380" cy="10864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4893317"/>
            <a:ext cx="304685" cy="31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144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031"/>
          <a:stretch>
            <a:fillRect/>
          </a:stretch>
        </p:blipFill>
        <p:spPr>
          <a:xfrm>
            <a:off x="360045" y="828040"/>
            <a:ext cx="11339830" cy="801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4830" y="836930"/>
            <a:ext cx="57213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47"/>
          <a:stretch>
            <a:fillRect/>
          </a:stretch>
        </p:blipFill>
        <p:spPr>
          <a:xfrm>
            <a:off x="426085" y="4027600"/>
            <a:ext cx="11339830" cy="28304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13" t="12945" r="14492" b="42691"/>
          <a:stretch>
            <a:fillRect/>
          </a:stretch>
        </p:blipFill>
        <p:spPr>
          <a:xfrm>
            <a:off x="3432175" y="1559560"/>
            <a:ext cx="5484495" cy="2468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664000"/>
            <a:ext cx="276121" cy="31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3427712"/>
            <a:ext cx="314206" cy="305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6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909734"/>
            <a:ext cx="276121" cy="31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232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0550" y="3088923"/>
            <a:ext cx="311384" cy="27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6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664531"/>
            <a:ext cx="314206" cy="30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724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7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566670"/>
            <a:ext cx="1009777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220" y="3242945"/>
            <a:ext cx="1007872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7934" y="3928804"/>
            <a:ext cx="9883224" cy="36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695" y="4504690"/>
            <a:ext cx="1016889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645" y="5290820"/>
            <a:ext cx="91186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468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15"/>
          <a:stretch>
            <a:fillRect/>
          </a:stretch>
        </p:blipFill>
        <p:spPr>
          <a:xfrm>
            <a:off x="335280" y="2346960"/>
            <a:ext cx="11339830" cy="2234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685" y="3717290"/>
            <a:ext cx="67564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3419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780718"/>
            <a:ext cx="9987959" cy="36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745" y="2466340"/>
            <a:ext cx="1013333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8220" y="3142615"/>
            <a:ext cx="103886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7745" y="3837940"/>
            <a:ext cx="1047623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50" y="4221685"/>
            <a:ext cx="11340000" cy="261558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74395" y="4355465"/>
            <a:ext cx="1048258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4364" y="5033089"/>
            <a:ext cx="10016522" cy="36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4395" y="5717540"/>
            <a:ext cx="1118997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74395" y="6398260"/>
            <a:ext cx="718058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8979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00000"/>
            <a:ext cx="1123659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0838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9878" y="2462377"/>
            <a:ext cx="9537876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9878" y="3116396"/>
            <a:ext cx="3248867" cy="33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0803" y="3770414"/>
            <a:ext cx="9537876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8953" y="4415349"/>
            <a:ext cx="9465276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0803" y="5069368"/>
            <a:ext cx="2894940" cy="33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0803" y="5714303"/>
            <a:ext cx="9492501" cy="35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7265" y="6377305"/>
            <a:ext cx="435546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423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0415" y="3633470"/>
            <a:ext cx="668464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6290" y="3978275"/>
            <a:ext cx="507238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5787" y="4403163"/>
            <a:ext cx="2107169" cy="28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46250" y="4781550"/>
            <a:ext cx="2603500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94883" y="5220836"/>
            <a:ext cx="2115181" cy="28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bldLvl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2448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05" y="837135"/>
            <a:ext cx="821205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95"/>
          <a:stretch>
            <a:fillRect/>
          </a:stretch>
        </p:blipFill>
        <p:spPr>
          <a:xfrm>
            <a:off x="360045" y="899795"/>
            <a:ext cx="11339830" cy="5625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2564130"/>
            <a:ext cx="1086104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615" y="3197860"/>
            <a:ext cx="1028319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3789045"/>
            <a:ext cx="1028319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39470" y="4509135"/>
            <a:ext cx="1028319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95325" y="5229225"/>
            <a:ext cx="1028319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54405" y="5877560"/>
            <a:ext cx="1028319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54"/>
          <a:stretch>
            <a:fillRect/>
          </a:stretch>
        </p:blipFill>
        <p:spPr>
          <a:xfrm>
            <a:off x="119380" y="1196770"/>
            <a:ext cx="11339830" cy="186329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5325" y="1844675"/>
            <a:ext cx="1019302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570" y="2564765"/>
            <a:ext cx="1019302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721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52445" y="4034790"/>
            <a:ext cx="381190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0700" y="4653915"/>
            <a:ext cx="619950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3338" y="5280904"/>
            <a:ext cx="8045127" cy="34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0925" y="5908040"/>
            <a:ext cx="788098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83"/>
          <a:stretch>
            <a:fillRect/>
          </a:stretch>
        </p:blipFill>
        <p:spPr>
          <a:xfrm>
            <a:off x="426085" y="1412670"/>
            <a:ext cx="11339830" cy="4276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1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920408"/>
            <a:ext cx="285643" cy="3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3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128678"/>
            <a:ext cx="304685" cy="314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42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642950"/>
            <a:ext cx="11340000" cy="452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6734" y="2653255"/>
            <a:ext cx="314206" cy="314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892032"/>
            <a:ext cx="285643" cy="30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8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624115"/>
            <a:ext cx="304685" cy="32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459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7407" y="1673884"/>
            <a:ext cx="285429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2024-10-09T06:13:35Z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