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8"/>
  </p:handoutMasterIdLst>
  <p:sldIdLst>
    <p:sldId id="302" r:id="rId3"/>
    <p:sldId id="376" r:id="rId4"/>
    <p:sldId id="324" r:id="rId5"/>
    <p:sldId id="350" r:id="rId6"/>
    <p:sldId id="377" r:id="rId7"/>
    <p:sldId id="378" r:id="rId8"/>
    <p:sldId id="348" r:id="rId9"/>
    <p:sldId id="347" r:id="rId10"/>
    <p:sldId id="346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79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015" y="2936875"/>
            <a:ext cx="7612380" cy="979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58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15035"/>
            <a:ext cx="11140440" cy="839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917270"/>
            <a:ext cx="11340000" cy="3268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6100" y="4632910"/>
            <a:ext cx="361813" cy="4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938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5519604"/>
            <a:ext cx="428463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67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519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8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9395" y="5254374"/>
            <a:ext cx="428463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082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05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500960"/>
            <a:ext cx="11340000" cy="172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354" y="4635824"/>
            <a:ext cx="342770" cy="40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75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1629390" cy="41154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64015" y="2420620"/>
            <a:ext cx="143192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239510" y="2780665"/>
            <a:ext cx="11017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92260" y="2838450"/>
            <a:ext cx="92329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4200" y="3789045"/>
            <a:ext cx="74993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0460" y="3284855"/>
            <a:ext cx="116268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88295" y="4293235"/>
            <a:ext cx="116268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7890" y="4725670"/>
            <a:ext cx="116268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60460" y="5157470"/>
            <a:ext cx="135572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6864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851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39"/>
          <a:stretch>
            <a:fillRect/>
          </a:stretch>
        </p:blipFill>
        <p:spPr>
          <a:xfrm>
            <a:off x="360045" y="899795"/>
            <a:ext cx="11339830" cy="5108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6005" y="2780665"/>
            <a:ext cx="101238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3573145"/>
            <a:ext cx="101238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27760" y="4293235"/>
            <a:ext cx="101238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034415" y="5300980"/>
            <a:ext cx="101238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63"/>
          <a:stretch>
            <a:fillRect/>
          </a:stretch>
        </p:blipFill>
        <p:spPr>
          <a:xfrm>
            <a:off x="29845" y="1125015"/>
            <a:ext cx="11339830" cy="23801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715" y="2028825"/>
            <a:ext cx="101377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325" y="2733675"/>
            <a:ext cx="101377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798830"/>
            <a:ext cx="10336530" cy="6059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5555" y="2623185"/>
            <a:ext cx="92868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0955" y="3346450"/>
            <a:ext cx="899604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5555" y="4052570"/>
            <a:ext cx="894969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3810" y="4766945"/>
            <a:ext cx="922909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40155" y="5481955"/>
            <a:ext cx="944562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3810" y="6309360"/>
            <a:ext cx="80930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6" grpId="0" bldLvl="0" animBg="1"/>
      <p:bldP spid="21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81"/>
          <a:stretch>
            <a:fillRect/>
          </a:stretch>
        </p:blipFill>
        <p:spPr>
          <a:xfrm>
            <a:off x="695325" y="1700530"/>
            <a:ext cx="11339830" cy="51845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69342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493215"/>
            <a:ext cx="11340000" cy="43010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02"/>
          <a:stretch>
            <a:fillRect/>
          </a:stretch>
        </p:blipFill>
        <p:spPr>
          <a:xfrm>
            <a:off x="407035" y="989760"/>
            <a:ext cx="11339830" cy="15915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56"/>
          <a:stretch>
            <a:fillRect/>
          </a:stretch>
        </p:blipFill>
        <p:spPr>
          <a:xfrm>
            <a:off x="360045" y="1124585"/>
            <a:ext cx="11339830" cy="533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20" y="1917270"/>
            <a:ext cx="11340000" cy="4267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36"/>
          <a:stretch>
            <a:fillRect/>
          </a:stretch>
        </p:blipFill>
        <p:spPr>
          <a:xfrm>
            <a:off x="545465" y="1089455"/>
            <a:ext cx="11339830" cy="8091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00735"/>
            <a:ext cx="11340000" cy="48830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85794" y="5954371"/>
            <a:ext cx="428463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335915" y="836930"/>
            <a:ext cx="1153541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709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71855"/>
            <a:ext cx="11709400" cy="879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751535"/>
            <a:ext cx="11340000" cy="441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676" y="5468835"/>
            <a:ext cx="371335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2024-10-09T09:14:22Z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