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80" r:id="rId4"/>
    <p:sldId id="324" r:id="rId5"/>
    <p:sldId id="352" r:id="rId6"/>
    <p:sldId id="346" r:id="rId7"/>
    <p:sldId id="345" r:id="rId8"/>
    <p:sldId id="350" r:id="rId9"/>
    <p:sldId id="349" r:id="rId10"/>
    <p:sldId id="348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2155" y="2869565"/>
            <a:ext cx="8187690" cy="963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79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4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2675255"/>
            <a:ext cx="11222990" cy="373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6525" y="5857240"/>
            <a:ext cx="5651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8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5642400"/>
            <a:ext cx="428463" cy="3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197301"/>
            <a:ext cx="371335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76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8765" y="2233636"/>
            <a:ext cx="370930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7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787220"/>
            <a:ext cx="11340000" cy="189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789" y="4066152"/>
            <a:ext cx="371335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2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" y="1412875"/>
            <a:ext cx="11920855" cy="4484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9335" y="2505075"/>
            <a:ext cx="104267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696960" y="3069590"/>
            <a:ext cx="104267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0" y="3527425"/>
            <a:ext cx="124587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4515" y="4005580"/>
            <a:ext cx="104267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865" y="4650105"/>
            <a:ext cx="80200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9640" y="4653280"/>
            <a:ext cx="9017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1560" y="5090160"/>
            <a:ext cx="229044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22"/>
          <a:stretch>
            <a:fillRect/>
          </a:stretch>
        </p:blipFill>
        <p:spPr>
          <a:xfrm>
            <a:off x="360045" y="899795"/>
            <a:ext cx="11339830" cy="56252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880"/>
            <a:ext cx="11340000" cy="3793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37"/>
          <a:stretch>
            <a:fillRect/>
          </a:stretch>
        </p:blipFill>
        <p:spPr>
          <a:xfrm>
            <a:off x="-265430" y="1134110"/>
            <a:ext cx="11339830" cy="7562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037205"/>
            <a:ext cx="101536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3914775"/>
            <a:ext cx="106610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9985" y="4801870"/>
            <a:ext cx="100660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072130"/>
            <a:ext cx="99872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9985" y="3948430"/>
            <a:ext cx="105429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9510" y="4834890"/>
            <a:ext cx="53263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7"/>
          <a:stretch>
            <a:fillRect/>
          </a:stretch>
        </p:blipFill>
        <p:spPr>
          <a:xfrm>
            <a:off x="489585" y="1844675"/>
            <a:ext cx="11339830" cy="4824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3429000"/>
            <a:ext cx="11246485" cy="2025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54"/>
          <a:stretch>
            <a:fillRect/>
          </a:stretch>
        </p:blipFill>
        <p:spPr>
          <a:xfrm>
            <a:off x="335915" y="909320"/>
            <a:ext cx="11246485" cy="26733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5085080"/>
            <a:ext cx="11246485" cy="19977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5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36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04925"/>
            <a:ext cx="11340000" cy="4236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5517515"/>
            <a:ext cx="6578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263525" y="885825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6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188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818845"/>
            <a:ext cx="11340000" cy="2852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5940" y="3965701"/>
            <a:ext cx="342770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2024-10-09T07:07:12Z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