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90" r:id="rId4"/>
    <p:sldId id="324" r:id="rId5"/>
    <p:sldId id="357" r:id="rId6"/>
    <p:sldId id="353" r:id="rId7"/>
    <p:sldId id="392" r:id="rId8"/>
    <p:sldId id="355" r:id="rId9"/>
    <p:sldId id="391" r:id="rId10"/>
    <p:sldId id="354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8" r:id="rId24"/>
    <p:sldId id="337" r:id="rId25"/>
    <p:sldId id="336" r:id="rId26"/>
    <p:sldId id="335" r:id="rId27"/>
    <p:sldId id="333" r:id="rId28"/>
    <p:sldId id="332" r:id="rId29"/>
    <p:sldId id="331" r:id="rId30"/>
    <p:sldId id="330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1225" y="2852420"/>
            <a:ext cx="7830185" cy="1056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66"/>
          <a:stretch>
            <a:fillRect/>
          </a:stretch>
        </p:blipFill>
        <p:spPr>
          <a:xfrm>
            <a:off x="407035" y="1412670"/>
            <a:ext cx="11339830" cy="4644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120611"/>
            <a:ext cx="380856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790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3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109804"/>
            <a:ext cx="371335" cy="39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074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3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4094062"/>
            <a:ext cx="428463" cy="3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868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02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7959" y="4610253"/>
            <a:ext cx="371335" cy="40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550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052151"/>
            <a:ext cx="428463" cy="39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 b="76295"/>
          <a:stretch>
            <a:fillRect/>
          </a:stretch>
        </p:blipFill>
        <p:spPr>
          <a:xfrm>
            <a:off x="982980" y="3737610"/>
            <a:ext cx="10945540" cy="177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412875"/>
            <a:ext cx="11831955" cy="36048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44335" y="2204720"/>
            <a:ext cx="111887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4007485" y="2564765"/>
            <a:ext cx="111887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04380" y="2924810"/>
            <a:ext cx="111887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6045" y="3308350"/>
            <a:ext cx="1118870" cy="24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07485" y="3573145"/>
            <a:ext cx="1301750" cy="3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71495" y="4004945"/>
            <a:ext cx="1294130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55820" y="4437380"/>
            <a:ext cx="109220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06"/>
          <a:stretch>
            <a:fillRect/>
          </a:stretch>
        </p:blipFill>
        <p:spPr>
          <a:xfrm>
            <a:off x="426085" y="1124380"/>
            <a:ext cx="11339830" cy="555518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836930"/>
            <a:ext cx="9135745" cy="6102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2170" y="2493010"/>
            <a:ext cx="50609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042241"/>
            <a:ext cx="371335" cy="39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234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3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5917952"/>
            <a:ext cx="342770" cy="39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54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989025"/>
            <a:ext cx="11340000" cy="363144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231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6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0554" y="3062212"/>
            <a:ext cx="342770" cy="39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244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2750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05"/>
          <a:stretch>
            <a:fillRect/>
          </a:stretch>
        </p:blipFill>
        <p:spPr>
          <a:xfrm>
            <a:off x="426085" y="2060575"/>
            <a:ext cx="11339830" cy="46810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770" y="836930"/>
            <a:ext cx="11934825" cy="109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112"/>
          <a:stretch>
            <a:fillRect/>
          </a:stretch>
        </p:blipFill>
        <p:spPr>
          <a:xfrm>
            <a:off x="2351405" y="836930"/>
            <a:ext cx="727270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23"/>
          <a:stretch>
            <a:fillRect/>
          </a:stretch>
        </p:blipFill>
        <p:spPr>
          <a:xfrm>
            <a:off x="2711450" y="909320"/>
            <a:ext cx="688789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455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014220"/>
            <a:ext cx="1054989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908935"/>
            <a:ext cx="1054989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775710"/>
            <a:ext cx="1103503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624705"/>
            <a:ext cx="1054290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5527675"/>
            <a:ext cx="1124902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7" grpId="0" bldLvl="0" animBg="1"/>
      <p:bldP spid="20" grpId="0" bldLvl="0" animBg="1"/>
      <p:bldP spid="2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75" y="843915"/>
            <a:ext cx="9843770" cy="61099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95325" y="1772920"/>
            <a:ext cx="91541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325" y="2495550"/>
            <a:ext cx="932434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180" y="3285490"/>
            <a:ext cx="942784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5325" y="3980815"/>
            <a:ext cx="915924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5325" y="4838065"/>
            <a:ext cx="106781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5325" y="5433695"/>
            <a:ext cx="932434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5325" y="6219825"/>
            <a:ext cx="267462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7" grpId="0" bldLvl="0" animBg="1"/>
      <p:bldP spid="19" grpId="0" bldLvl="0" animBg="1"/>
      <p:bldP spid="21" grpId="0" bldLvl="0" animBg="1"/>
      <p:bldP spid="23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780870"/>
            <a:ext cx="11340000" cy="39450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165"/>
          <a:stretch>
            <a:fillRect/>
          </a:stretch>
        </p:blipFill>
        <p:spPr>
          <a:xfrm>
            <a:off x="479425" y="1052625"/>
            <a:ext cx="11339830" cy="17058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92"/>
          <a:stretch>
            <a:fillRect/>
          </a:stretch>
        </p:blipFill>
        <p:spPr>
          <a:xfrm>
            <a:off x="360045" y="899795"/>
            <a:ext cx="11339830" cy="5768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68"/>
          <a:stretch>
            <a:fillRect/>
          </a:stretch>
        </p:blipFill>
        <p:spPr>
          <a:xfrm>
            <a:off x="426085" y="1125015"/>
            <a:ext cx="11339830" cy="2773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60"/>
          <a:stretch>
            <a:fillRect/>
          </a:stretch>
        </p:blipFill>
        <p:spPr>
          <a:xfrm>
            <a:off x="263525" y="2277110"/>
            <a:ext cx="11339830" cy="40411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8250" y="5733415"/>
            <a:ext cx="73088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116" r="5592"/>
          <a:stretch>
            <a:fillRect/>
          </a:stretch>
        </p:blipFill>
        <p:spPr>
          <a:xfrm>
            <a:off x="263525" y="836930"/>
            <a:ext cx="11535410" cy="1138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94"/>
          <a:stretch>
            <a:fillRect/>
          </a:stretch>
        </p:blipFill>
        <p:spPr>
          <a:xfrm>
            <a:off x="0" y="1484425"/>
            <a:ext cx="11339830" cy="3583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322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767"/>
          <a:stretch>
            <a:fillRect/>
          </a:stretch>
        </p:blipFill>
        <p:spPr>
          <a:xfrm>
            <a:off x="839470" y="2853055"/>
            <a:ext cx="11339830" cy="2016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4077335"/>
            <a:ext cx="74930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2024-10-09T09:35:57Z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