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74" r:id="rId4"/>
    <p:sldId id="324" r:id="rId5"/>
    <p:sldId id="375" r:id="rId6"/>
    <p:sldId id="376" r:id="rId7"/>
    <p:sldId id="377" r:id="rId8"/>
    <p:sldId id="347" r:id="rId9"/>
    <p:sldId id="346" r:id="rId10"/>
    <p:sldId id="345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2428875"/>
            <a:ext cx="649605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8894445" cy="61175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1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018155"/>
            <a:ext cx="11679555" cy="3496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7615" y="5852160"/>
            <a:ext cx="89281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20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9356090" cy="6034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370" y="2426970"/>
            <a:ext cx="61722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5175"/>
            <a:ext cx="9474835" cy="6214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4080" y="2493010"/>
            <a:ext cx="57404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9935210" cy="6142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91810" y="4580890"/>
            <a:ext cx="50355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7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509340"/>
            <a:ext cx="11340000" cy="19104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009700"/>
            <a:ext cx="428463" cy="3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124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28040"/>
            <a:ext cx="10271125" cy="6162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084705"/>
            <a:ext cx="11852910" cy="2689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06360" y="3429000"/>
            <a:ext cx="91694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120505" y="3933190"/>
            <a:ext cx="8051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76585" y="3933190"/>
            <a:ext cx="8051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958465"/>
            <a:ext cx="99834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3844925"/>
            <a:ext cx="102457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4731385"/>
            <a:ext cx="102793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9985" y="5617845"/>
            <a:ext cx="69957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90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060" y="2865120"/>
            <a:ext cx="971740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620" y="3691890"/>
            <a:ext cx="971550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9510" y="4509770"/>
            <a:ext cx="967295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15060" y="5266055"/>
            <a:ext cx="926084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6170" y="6154420"/>
            <a:ext cx="37236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12"/>
          <a:stretch>
            <a:fillRect/>
          </a:stretch>
        </p:blipFill>
        <p:spPr>
          <a:xfrm>
            <a:off x="695960" y="1917065"/>
            <a:ext cx="11339830" cy="4680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16"/>
          <a:stretch>
            <a:fillRect/>
          </a:stretch>
        </p:blipFill>
        <p:spPr>
          <a:xfrm>
            <a:off x="479425" y="1241855"/>
            <a:ext cx="11339830" cy="437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61600" cy="6035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780"/>
            <a:ext cx="11340000" cy="3988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57549" y="5448060"/>
            <a:ext cx="428463" cy="38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479425" y="836930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20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79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644900"/>
            <a:ext cx="11040110" cy="1788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4725035"/>
            <a:ext cx="56515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2024-10-09T08:52:55Z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