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96" r:id="rId4"/>
    <p:sldId id="324" r:id="rId5"/>
    <p:sldId id="397" r:id="rId6"/>
    <p:sldId id="357" r:id="rId7"/>
    <p:sldId id="356" r:id="rId8"/>
    <p:sldId id="358" r:id="rId9"/>
    <p:sldId id="353" r:id="rId10"/>
    <p:sldId id="350" r:id="rId11"/>
    <p:sldId id="349" r:id="rId12"/>
    <p:sldId id="348" r:id="rId13"/>
    <p:sldId id="347" r:id="rId14"/>
    <p:sldId id="346" r:id="rId15"/>
    <p:sldId id="345" r:id="rId16"/>
    <p:sldId id="343" r:id="rId17"/>
    <p:sldId id="398" r:id="rId18"/>
    <p:sldId id="342" r:id="rId19"/>
    <p:sldId id="341" r:id="rId20"/>
    <p:sldId id="340" r:id="rId21"/>
    <p:sldId id="339" r:id="rId22"/>
    <p:sldId id="338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8" r:id="rId31"/>
    <p:sldId id="327" r:id="rId32"/>
    <p:sldId id="326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395220"/>
            <a:ext cx="7105650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05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47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6450" y="2103692"/>
            <a:ext cx="309586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7135"/>
            <a:ext cx="972182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04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10719435" cy="4530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781300"/>
            <a:ext cx="5975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50" y="5157470"/>
            <a:ext cx="10719435" cy="187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87"/>
          <a:stretch>
            <a:fillRect/>
          </a:stretch>
        </p:blipFill>
        <p:spPr>
          <a:xfrm>
            <a:off x="335915" y="1052830"/>
            <a:ext cx="11339830" cy="3753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4755" y="3942080"/>
            <a:ext cx="75755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92"/>
          <a:stretch>
            <a:fillRect/>
          </a:stretch>
        </p:blipFill>
        <p:spPr>
          <a:xfrm>
            <a:off x="263525" y="1412670"/>
            <a:ext cx="11339830" cy="3775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6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874" y="4575638"/>
            <a:ext cx="428463" cy="38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54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6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5978355"/>
            <a:ext cx="371335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052830"/>
            <a:ext cx="11252200" cy="562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1760" y="1991995"/>
            <a:ext cx="68453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015865" y="2348865"/>
            <a:ext cx="113665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5" y="2853055"/>
            <a:ext cx="68389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8290" y="3213100"/>
            <a:ext cx="164909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4155" y="3644900"/>
            <a:ext cx="68389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6270" y="4077335"/>
            <a:ext cx="88836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2035" y="4797425"/>
            <a:ext cx="116840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04155" y="5949315"/>
            <a:ext cx="115824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96000" y="6309360"/>
            <a:ext cx="115824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130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53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869385"/>
            <a:ext cx="11340000" cy="880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968" y="4993782"/>
            <a:ext cx="361812" cy="39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2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7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5919563"/>
            <a:ext cx="371335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078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3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620395"/>
            <a:ext cx="6836410" cy="62103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9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3947664"/>
            <a:ext cx="9292897" cy="4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4814570"/>
            <a:ext cx="96043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085" y="5589270"/>
            <a:ext cx="94513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624442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1917065"/>
            <a:ext cx="112350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2733040"/>
            <a:ext cx="112350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3621405"/>
            <a:ext cx="112350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915" y="4509135"/>
            <a:ext cx="112350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5325745"/>
            <a:ext cx="112350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915" y="6237605"/>
            <a:ext cx="112350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692785"/>
            <a:ext cx="8845550" cy="6178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6"/>
          <a:stretch>
            <a:fillRect/>
          </a:stretch>
        </p:blipFill>
        <p:spPr>
          <a:xfrm>
            <a:off x="695960" y="2061210"/>
            <a:ext cx="11339830" cy="3887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1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9985" y="2930525"/>
            <a:ext cx="97917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9985" y="3807460"/>
            <a:ext cx="33489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1234" y="4665341"/>
            <a:ext cx="9321460" cy="4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8841" y="5532800"/>
            <a:ext cx="2589823" cy="4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04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05965"/>
            <a:ext cx="31127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54960"/>
            <a:ext cx="96793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23005"/>
            <a:ext cx="63766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76"/>
          <a:stretch>
            <a:fillRect/>
          </a:stretch>
        </p:blipFill>
        <p:spPr>
          <a:xfrm>
            <a:off x="407670" y="837565"/>
            <a:ext cx="9414510" cy="15125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146"/>
          <a:stretch>
            <a:fillRect/>
          </a:stretch>
        </p:blipFill>
        <p:spPr>
          <a:xfrm>
            <a:off x="407670" y="2349500"/>
            <a:ext cx="9414510" cy="4782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90"/>
          <a:stretch>
            <a:fillRect/>
          </a:stretch>
        </p:blipFill>
        <p:spPr>
          <a:xfrm>
            <a:off x="360045" y="899795"/>
            <a:ext cx="11339830" cy="562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735"/>
            <a:ext cx="11340000" cy="37378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26"/>
          <a:stretch>
            <a:fillRect/>
          </a:stretch>
        </p:blipFill>
        <p:spPr>
          <a:xfrm>
            <a:off x="479425" y="908480"/>
            <a:ext cx="11339830" cy="8707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95985"/>
            <a:ext cx="11340000" cy="50620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328295" y="764540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726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935037"/>
            <a:ext cx="361812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285695"/>
            <a:ext cx="11340000" cy="275941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949520"/>
            <a:ext cx="11340000" cy="973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1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5" y="5906770"/>
            <a:ext cx="43942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2024-10-09T09:53:50Z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