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96" r:id="rId4"/>
    <p:sldId id="324" r:id="rId5"/>
    <p:sldId id="360" r:id="rId6"/>
    <p:sldId id="357" r:id="rId7"/>
    <p:sldId id="356" r:id="rId8"/>
    <p:sldId id="355" r:id="rId9"/>
    <p:sldId id="358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97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2924810"/>
            <a:ext cx="8587740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8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6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131656"/>
            <a:ext cx="428463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44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937115" cy="6152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0535" y="6309360"/>
            <a:ext cx="5346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0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66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5614" y="2180445"/>
            <a:ext cx="330294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0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2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917270"/>
            <a:ext cx="11340000" cy="3985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968" y="5092094"/>
            <a:ext cx="361812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927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9506585" cy="6160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6237605"/>
            <a:ext cx="5854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24585"/>
            <a:ext cx="11885295" cy="4909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78120" y="2432050"/>
            <a:ext cx="120777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39920" y="2780665"/>
            <a:ext cx="121729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5775" y="3185160"/>
            <a:ext cx="114744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740" y="4220845"/>
            <a:ext cx="68072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855" y="4220845"/>
            <a:ext cx="68072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0235" y="4653280"/>
            <a:ext cx="103378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5013325"/>
            <a:ext cx="115570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6875" y="5683885"/>
            <a:ext cx="14255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3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01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853055"/>
            <a:ext cx="101219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77"/>
          <a:stretch>
            <a:fillRect/>
          </a:stretch>
        </p:blipFill>
        <p:spPr>
          <a:xfrm>
            <a:off x="335915" y="1412670"/>
            <a:ext cx="11339830" cy="27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5102434"/>
            <a:ext cx="371335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62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5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5907" y="2201962"/>
            <a:ext cx="347943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5360132"/>
            <a:ext cx="428463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63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10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83" y="6339794"/>
            <a:ext cx="317079" cy="32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0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05"/>
          <a:stretch>
            <a:fillRect/>
          </a:stretch>
        </p:blipFill>
        <p:spPr>
          <a:xfrm>
            <a:off x="407670" y="1916430"/>
            <a:ext cx="11339830" cy="4825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394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6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073400"/>
            <a:ext cx="98253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4008120"/>
            <a:ext cx="94830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9510" y="4923155"/>
            <a:ext cx="40938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4118610"/>
            <a:ext cx="93738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0935" y="5042535"/>
            <a:ext cx="99148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5805170"/>
            <a:ext cx="96462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437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7670" y="2049780"/>
            <a:ext cx="98056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034665"/>
            <a:ext cx="97510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31285"/>
            <a:ext cx="101092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864735"/>
            <a:ext cx="70859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0" grpId="0" bldLvl="0" animBg="1"/>
      <p:bldP spid="2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3"/>
          <a:stretch>
            <a:fillRect/>
          </a:stretch>
        </p:blipFill>
        <p:spPr>
          <a:xfrm>
            <a:off x="360045" y="899795"/>
            <a:ext cx="10880725" cy="595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485" y="2853055"/>
            <a:ext cx="91382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644900"/>
            <a:ext cx="91382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563110"/>
            <a:ext cx="913828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715" y="5373370"/>
            <a:ext cx="98050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6160770"/>
            <a:ext cx="98050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8"/>
          <a:stretch>
            <a:fillRect/>
          </a:stretch>
        </p:blipFill>
        <p:spPr>
          <a:xfrm>
            <a:off x="426085" y="2780665"/>
            <a:ext cx="11339830" cy="3888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55"/>
          <a:stretch>
            <a:fillRect/>
          </a:stretch>
        </p:blipFill>
        <p:spPr>
          <a:xfrm>
            <a:off x="479425" y="1124380"/>
            <a:ext cx="11339830" cy="16594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1808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69"/>
          <a:stretch>
            <a:fillRect/>
          </a:stretch>
        </p:blipFill>
        <p:spPr>
          <a:xfrm>
            <a:off x="407670" y="1052625"/>
            <a:ext cx="11339830" cy="825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885"/>
            <a:ext cx="10381615" cy="659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4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590"/>
            <a:ext cx="11340000" cy="6261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407670" y="69278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060780"/>
            <a:ext cx="11340000" cy="261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3023" y="4190267"/>
            <a:ext cx="371334" cy="39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04"/>
          <a:stretch>
            <a:fillRect/>
          </a:stretch>
        </p:blipFill>
        <p:spPr>
          <a:xfrm>
            <a:off x="-193040" y="1277825"/>
            <a:ext cx="11339830" cy="788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