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0" r:id="rId4"/>
    <p:sldId id="324" r:id="rId5"/>
    <p:sldId id="347" r:id="rId6"/>
    <p:sldId id="372" r:id="rId7"/>
    <p:sldId id="373" r:id="rId8"/>
    <p:sldId id="374" r:id="rId9"/>
    <p:sldId id="371" r:id="rId10"/>
    <p:sldId id="345" r:id="rId11"/>
    <p:sldId id="344" r:id="rId12"/>
    <p:sldId id="339" r:id="rId13"/>
    <p:sldId id="338" r:id="rId14"/>
    <p:sldId id="337" r:id="rId15"/>
    <p:sldId id="335" r:id="rId16"/>
    <p:sldId id="334" r:id="rId17"/>
    <p:sldId id="333" r:id="rId18"/>
    <p:sldId id="375" r:id="rId19"/>
    <p:sldId id="332" r:id="rId20"/>
    <p:sldId id="331" r:id="rId21"/>
    <p:sldId id="330" r:id="rId22"/>
    <p:sldId id="376" r:id="rId23"/>
    <p:sldId id="329" r:id="rId24"/>
    <p:sldId id="328" r:id="rId25"/>
    <p:sldId id="377" r:id="rId26"/>
    <p:sldId id="326" r:id="rId27"/>
    <p:sldId id="394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390775"/>
            <a:ext cx="622935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963735"/>
            <a:ext cx="428463" cy="39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99"/>
          <a:stretch>
            <a:fillRect/>
          </a:stretch>
        </p:blipFill>
        <p:spPr>
          <a:xfrm>
            <a:off x="911225" y="3573145"/>
            <a:ext cx="11339830" cy="17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00"/>
          <a:stretch>
            <a:fillRect/>
          </a:stretch>
        </p:blipFill>
        <p:spPr>
          <a:xfrm>
            <a:off x="407670" y="1196770"/>
            <a:ext cx="11339830" cy="37670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048628"/>
            <a:ext cx="380856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97585"/>
            <a:ext cx="10956925" cy="2795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93695"/>
            <a:ext cx="11340000" cy="18377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986514"/>
            <a:ext cx="428463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9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69"/>
          <a:stretch>
            <a:fillRect/>
          </a:stretch>
        </p:blipFill>
        <p:spPr>
          <a:xfrm>
            <a:off x="360045" y="828040"/>
            <a:ext cx="11339830" cy="5985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525" y="4293235"/>
            <a:ext cx="5581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85"/>
          <a:stretch>
            <a:fillRect/>
          </a:stretch>
        </p:blipFill>
        <p:spPr>
          <a:xfrm>
            <a:off x="191770" y="1340280"/>
            <a:ext cx="11339830" cy="259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9411970" cy="610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2420620"/>
            <a:ext cx="4749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5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4018" y="2853080"/>
            <a:ext cx="350153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00530"/>
            <a:ext cx="11951335" cy="2465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75500" y="2620010"/>
            <a:ext cx="111569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192260" y="2637155"/>
            <a:ext cx="111569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95820" y="3429000"/>
            <a:ext cx="15748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09"/>
          <a:stretch>
            <a:fillRect/>
          </a:stretch>
        </p:blipFill>
        <p:spPr>
          <a:xfrm>
            <a:off x="360045" y="899795"/>
            <a:ext cx="11339830" cy="36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3717290"/>
            <a:ext cx="70866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88"/>
          <a:stretch>
            <a:fillRect/>
          </a:stretch>
        </p:blipFill>
        <p:spPr>
          <a:xfrm>
            <a:off x="191770" y="1269160"/>
            <a:ext cx="11339830" cy="44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506075" cy="6086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96"/>
          <a:stretch>
            <a:fillRect/>
          </a:stretch>
        </p:blipFill>
        <p:spPr>
          <a:xfrm>
            <a:off x="360045" y="899795"/>
            <a:ext cx="11339830" cy="519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2780665"/>
            <a:ext cx="10340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3717290"/>
            <a:ext cx="10340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38860" y="4364990"/>
            <a:ext cx="10340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960" y="5300980"/>
            <a:ext cx="1034034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  <p:bldP spid="4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57"/>
          <a:stretch>
            <a:fillRect/>
          </a:stretch>
        </p:blipFill>
        <p:spPr>
          <a:xfrm>
            <a:off x="169545" y="1102790"/>
            <a:ext cx="11339830" cy="232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1988820"/>
            <a:ext cx="100469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924810"/>
            <a:ext cx="100469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04"/>
          <a:stretch>
            <a:fillRect/>
          </a:stretch>
        </p:blipFill>
        <p:spPr>
          <a:xfrm>
            <a:off x="623570" y="980440"/>
            <a:ext cx="11339830" cy="5184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2828290"/>
            <a:ext cx="102444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3717290"/>
            <a:ext cx="102444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8270" y="4606290"/>
            <a:ext cx="102444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5373370"/>
            <a:ext cx="102444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67"/>
          <a:stretch>
            <a:fillRect/>
          </a:stretch>
        </p:blipFill>
        <p:spPr>
          <a:xfrm>
            <a:off x="191135" y="1196975"/>
            <a:ext cx="11339830" cy="236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2060575"/>
            <a:ext cx="997331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325" y="3068955"/>
            <a:ext cx="997331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86"/>
          <a:stretch>
            <a:fillRect/>
          </a:stretch>
        </p:blipFill>
        <p:spPr>
          <a:xfrm>
            <a:off x="623570" y="2061210"/>
            <a:ext cx="11339830" cy="4607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970"/>
            <a:ext cx="11340000" cy="3879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32"/>
          <a:stretch>
            <a:fillRect/>
          </a:stretch>
        </p:blipFill>
        <p:spPr>
          <a:xfrm>
            <a:off x="335280" y="989330"/>
            <a:ext cx="11339830" cy="16738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69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7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1628775"/>
            <a:ext cx="10290810" cy="5339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407670" y="764540"/>
            <a:ext cx="11535410" cy="113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6093460"/>
            <a:ext cx="67945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2"/>
          <a:stretch>
            <a:fillRect/>
          </a:stretch>
        </p:blipFill>
        <p:spPr>
          <a:xfrm>
            <a:off x="191770" y="1340280"/>
            <a:ext cx="11339830" cy="35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2024-10-09T09:56:53Z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