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028825"/>
            <a:ext cx="7953375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0"/>
          <a:stretch>
            <a:fillRect/>
          </a:stretch>
        </p:blipFill>
        <p:spPr>
          <a:xfrm>
            <a:off x="360045" y="1052830"/>
            <a:ext cx="11339830" cy="533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17386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" t="85688" r="1691" b="-2118"/>
          <a:stretch>
            <a:fillRect/>
          </a:stretch>
        </p:blipFill>
        <p:spPr>
          <a:xfrm>
            <a:off x="-264795" y="989125"/>
            <a:ext cx="11339830" cy="10492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26"/>
          <a:stretch>
            <a:fillRect/>
          </a:stretch>
        </p:blipFill>
        <p:spPr>
          <a:xfrm>
            <a:off x="550545" y="3495040"/>
            <a:ext cx="11339830" cy="2957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3717290"/>
            <a:ext cx="63055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97"/>
          <a:stretch>
            <a:fillRect/>
          </a:stretch>
        </p:blipFill>
        <p:spPr>
          <a:xfrm>
            <a:off x="551815" y="1340915"/>
            <a:ext cx="11339830" cy="369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83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3699" y="6198716"/>
            <a:ext cx="341156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65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6431" y="6108385"/>
            <a:ext cx="333891" cy="35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87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998835" cy="755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484630"/>
            <a:ext cx="10998835" cy="55130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591945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35" y="2420620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179445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3938270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725035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5511800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6298565"/>
            <a:ext cx="106781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9918700" cy="6062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5589270"/>
            <a:ext cx="93567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350" y="6282690"/>
            <a:ext cx="94818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711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27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9765"/>
            <a:ext cx="107816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40025"/>
            <a:ext cx="107810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3573145"/>
            <a:ext cx="111423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70705"/>
            <a:ext cx="112287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09540"/>
            <a:ext cx="1089342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6019800"/>
            <a:ext cx="81959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9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858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2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09445"/>
            <a:ext cx="115233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25725"/>
            <a:ext cx="111118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28695"/>
            <a:ext cx="110883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47210"/>
            <a:ext cx="109137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175885"/>
            <a:ext cx="108851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975985"/>
            <a:ext cx="114795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13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78025"/>
            <a:ext cx="110096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48585"/>
            <a:ext cx="1123823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08705"/>
            <a:ext cx="111074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29125"/>
            <a:ext cx="99517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7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13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60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77545"/>
            <a:ext cx="10786745" cy="2654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" y="3429000"/>
            <a:ext cx="10786745" cy="34455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81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2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10265410" cy="59728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