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4" r:id="rId4"/>
    <p:sldId id="324" r:id="rId5"/>
    <p:sldId id="355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56" r:id="rId14"/>
    <p:sldId id="332" r:id="rId15"/>
    <p:sldId id="357" r:id="rId16"/>
    <p:sldId id="331" r:id="rId17"/>
    <p:sldId id="330" r:id="rId18"/>
    <p:sldId id="329" r:id="rId19"/>
    <p:sldId id="328" r:id="rId20"/>
    <p:sldId id="359" r:id="rId21"/>
    <p:sldId id="327" r:id="rId22"/>
    <p:sldId id="358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69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2628900"/>
            <a:ext cx="565785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105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5326" y="3280493"/>
            <a:ext cx="299561" cy="3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14"/>
          <a:stretch>
            <a:fillRect/>
          </a:stretch>
        </p:blipFill>
        <p:spPr>
          <a:xfrm>
            <a:off x="360045" y="899795"/>
            <a:ext cx="11339830" cy="4185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4396105"/>
            <a:ext cx="49911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66"/>
          <a:stretch>
            <a:fillRect/>
          </a:stretch>
        </p:blipFill>
        <p:spPr>
          <a:xfrm>
            <a:off x="263525" y="1484835"/>
            <a:ext cx="11339830" cy="426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58"/>
          <a:stretch>
            <a:fillRect/>
          </a:stretch>
        </p:blipFill>
        <p:spPr>
          <a:xfrm>
            <a:off x="335280" y="899795"/>
            <a:ext cx="11339830" cy="432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4725035"/>
            <a:ext cx="53022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04"/>
          <a:stretch>
            <a:fillRect/>
          </a:stretch>
        </p:blipFill>
        <p:spPr>
          <a:xfrm>
            <a:off x="119380" y="1340915"/>
            <a:ext cx="11339830" cy="500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166619"/>
            <a:ext cx="437984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>
            <a:fillRect/>
          </a:stretch>
        </p:blipFill>
        <p:spPr>
          <a:xfrm>
            <a:off x="1379220" y="1196975"/>
            <a:ext cx="943297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4"/>
          <a:stretch>
            <a:fillRect/>
          </a:stretch>
        </p:blipFill>
        <p:spPr>
          <a:xfrm>
            <a:off x="360045" y="692785"/>
            <a:ext cx="11339830" cy="604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5949315"/>
            <a:ext cx="6038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7828" r="-218"/>
          <a:stretch>
            <a:fillRect/>
          </a:stretch>
        </p:blipFill>
        <p:spPr>
          <a:xfrm>
            <a:off x="407670" y="1196975"/>
            <a:ext cx="11339830" cy="182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981075"/>
            <a:ext cx="11416665" cy="57346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88"/>
          <a:stretch>
            <a:fillRect/>
          </a:stretch>
        </p:blipFill>
        <p:spPr>
          <a:xfrm>
            <a:off x="360045" y="899795"/>
            <a:ext cx="11339830" cy="432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4220845"/>
            <a:ext cx="6635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50173" r="-218" b="114"/>
          <a:stretch>
            <a:fillRect/>
          </a:stretch>
        </p:blipFill>
        <p:spPr>
          <a:xfrm>
            <a:off x="191770" y="1340915"/>
            <a:ext cx="11339830" cy="413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87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488" y="6193063"/>
            <a:ext cx="355576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606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61"/>
          <a:stretch>
            <a:fillRect/>
          </a:stretch>
        </p:blipFill>
        <p:spPr>
          <a:xfrm>
            <a:off x="263525" y="2348865"/>
            <a:ext cx="11339830" cy="26642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980440"/>
            <a:ext cx="1150810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13"/>
          <a:stretch>
            <a:fillRect/>
          </a:stretch>
        </p:blipFill>
        <p:spPr>
          <a:xfrm>
            <a:off x="479425" y="1700325"/>
            <a:ext cx="11339830" cy="41423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74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4357" y="1078102"/>
            <a:ext cx="365357" cy="40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740434"/>
            <a:ext cx="380856" cy="4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4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9716770" cy="6107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2070" y="2386965"/>
            <a:ext cx="63881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9113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2024-10-09T07:25:49Z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