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90" r:id="rId4"/>
    <p:sldId id="324" r:id="rId5"/>
    <p:sldId id="391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49" r:id="rId14"/>
    <p:sldId id="348" r:id="rId15"/>
    <p:sldId id="347" r:id="rId16"/>
    <p:sldId id="345" r:id="rId17"/>
    <p:sldId id="343" r:id="rId18"/>
    <p:sldId id="342" r:id="rId19"/>
    <p:sldId id="341" r:id="rId20"/>
    <p:sldId id="392" r:id="rId21"/>
    <p:sldId id="340" r:id="rId22"/>
    <p:sldId id="337" r:id="rId23"/>
    <p:sldId id="336" r:id="rId24"/>
    <p:sldId id="335" r:id="rId25"/>
    <p:sldId id="334" r:id="rId26"/>
    <p:sldId id="333" r:id="rId27"/>
    <p:sldId id="332" r:id="rId28"/>
    <p:sldId id="330" r:id="rId29"/>
    <p:sldId id="329" r:id="rId30"/>
    <p:sldId id="327" r:id="rId31"/>
    <p:sldId id="326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2314575"/>
            <a:ext cx="698182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716860"/>
            <a:ext cx="11340000" cy="2734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30"/>
          <a:stretch>
            <a:fillRect/>
          </a:stretch>
        </p:blipFill>
        <p:spPr>
          <a:xfrm>
            <a:off x="119380" y="1196770"/>
            <a:ext cx="10759440" cy="25332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4540"/>
            <a:ext cx="10951210" cy="435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4436745"/>
            <a:ext cx="5454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079240"/>
            <a:ext cx="664591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58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68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389" y="6393121"/>
            <a:ext cx="267624" cy="31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64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7270"/>
            <a:ext cx="11340000" cy="285836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755650"/>
            <a:ext cx="10255885" cy="3469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4190" y="3456305"/>
            <a:ext cx="5353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573145"/>
            <a:ext cx="10255885" cy="337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42"/>
          <a:stretch>
            <a:fillRect/>
          </a:stretch>
        </p:blipFill>
        <p:spPr>
          <a:xfrm>
            <a:off x="335915" y="836295"/>
            <a:ext cx="11339830" cy="2601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2875" y="2501265"/>
            <a:ext cx="65151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8" r="17028"/>
          <a:stretch>
            <a:fillRect/>
          </a:stretch>
        </p:blipFill>
        <p:spPr>
          <a:xfrm>
            <a:off x="1180465" y="3285490"/>
            <a:ext cx="811149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93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76"/>
          <a:stretch>
            <a:fillRect/>
          </a:stretch>
        </p:blipFill>
        <p:spPr>
          <a:xfrm>
            <a:off x="360045" y="899795"/>
            <a:ext cx="11339830" cy="55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2924810"/>
            <a:ext cx="6115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95"/>
          <a:stretch>
            <a:fillRect/>
          </a:stretch>
        </p:blipFill>
        <p:spPr>
          <a:xfrm>
            <a:off x="191770" y="1196770"/>
            <a:ext cx="11339830" cy="271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052830"/>
            <a:ext cx="11926570" cy="555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2204720"/>
            <a:ext cx="50482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456045" y="2204720"/>
            <a:ext cx="50482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865" y="2637155"/>
            <a:ext cx="5346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2637155"/>
            <a:ext cx="5854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865" y="2982595"/>
            <a:ext cx="12077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5910" y="3644900"/>
            <a:ext cx="110744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755" y="4149090"/>
            <a:ext cx="105981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1085" y="4509135"/>
            <a:ext cx="93789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1765" y="4874895"/>
            <a:ext cx="93726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85740" y="5347970"/>
            <a:ext cx="14655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64425" y="5661025"/>
            <a:ext cx="15786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7755" y="5949315"/>
            <a:ext cx="93789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27575" y="6309360"/>
            <a:ext cx="88709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5650"/>
            <a:ext cx="10875010" cy="859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629410"/>
            <a:ext cx="10875010" cy="18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4690" y="2542540"/>
            <a:ext cx="10191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501390"/>
            <a:ext cx="10875010" cy="345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989624"/>
            <a:ext cx="361813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78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128583"/>
            <a:ext cx="361813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45"/>
          <a:stretch>
            <a:fillRect/>
          </a:stretch>
        </p:blipFill>
        <p:spPr>
          <a:xfrm>
            <a:off x="911860" y="5516880"/>
            <a:ext cx="11339830" cy="7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42"/>
          <a:stretch>
            <a:fillRect/>
          </a:stretch>
        </p:blipFill>
        <p:spPr>
          <a:xfrm>
            <a:off x="695960" y="1124380"/>
            <a:ext cx="11339830" cy="17286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98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1548" y="6119741"/>
            <a:ext cx="328105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66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09115"/>
            <a:ext cx="11340000" cy="285286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53"/>
          <a:stretch>
            <a:fillRect/>
          </a:stretch>
        </p:blipFill>
        <p:spPr>
          <a:xfrm>
            <a:off x="360045" y="899795"/>
            <a:ext cx="11339830" cy="2384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0" r="3063"/>
          <a:stretch>
            <a:fillRect/>
          </a:stretch>
        </p:blipFill>
        <p:spPr>
          <a:xfrm>
            <a:off x="1776095" y="3213100"/>
            <a:ext cx="8486775" cy="379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4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872740"/>
            <a:ext cx="99631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3740150"/>
            <a:ext cx="100495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0935" y="4607560"/>
            <a:ext cx="97783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30935" y="5465445"/>
            <a:ext cx="49644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0277" y="2978662"/>
            <a:ext cx="9273853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846360"/>
            <a:ext cx="9311939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4714059"/>
            <a:ext cx="9273854" cy="4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035" y="5591175"/>
            <a:ext cx="95459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55"/>
          <a:stretch>
            <a:fillRect/>
          </a:stretch>
        </p:blipFill>
        <p:spPr>
          <a:xfrm>
            <a:off x="551815" y="1988820"/>
            <a:ext cx="11339830" cy="4464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9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43430"/>
            <a:ext cx="95357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00680"/>
            <a:ext cx="96488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76980"/>
            <a:ext cx="102838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625340"/>
            <a:ext cx="98736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8"/>
          <a:stretch>
            <a:fillRect/>
          </a:stretch>
        </p:blipFill>
        <p:spPr>
          <a:xfrm>
            <a:off x="479425" y="1269160"/>
            <a:ext cx="11339830" cy="4259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46"/>
          <a:stretch>
            <a:fillRect/>
          </a:stretch>
        </p:blipFill>
        <p:spPr>
          <a:xfrm>
            <a:off x="360045" y="899795"/>
            <a:ext cx="11339830" cy="461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85" y="3500960"/>
            <a:ext cx="11340000" cy="8410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78"/>
          <a:stretch>
            <a:fillRect/>
          </a:stretch>
        </p:blipFill>
        <p:spPr>
          <a:xfrm>
            <a:off x="191770" y="1340915"/>
            <a:ext cx="11339830" cy="18886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67"/>
          <a:stretch>
            <a:fillRect/>
          </a:stretch>
        </p:blipFill>
        <p:spPr>
          <a:xfrm>
            <a:off x="201930" y="4293235"/>
            <a:ext cx="11339830" cy="22324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32"/>
          <a:stretch>
            <a:fillRect/>
          </a:stretch>
        </p:blipFill>
        <p:spPr>
          <a:xfrm>
            <a:off x="335280" y="1196770"/>
            <a:ext cx="11339830" cy="43334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" y="614680"/>
            <a:ext cx="10726420" cy="63646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26"/>
          <a:stretch>
            <a:fillRect/>
          </a:stretch>
        </p:blipFill>
        <p:spPr>
          <a:xfrm>
            <a:off x="263525" y="2277110"/>
            <a:ext cx="10759440" cy="3190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2305" y="4459605"/>
            <a:ext cx="64452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191770" y="89979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2024-10-09T09:48:56Z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