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 b="44394"/>
          <a:stretch>
            <a:fillRect/>
          </a:stretch>
        </p:blipFill>
        <p:spPr>
          <a:xfrm>
            <a:off x="1371600" y="2852420"/>
            <a:ext cx="9449435" cy="1080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0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26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24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7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2024-10-09T08:08:39Z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