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74" r:id="rId4"/>
    <p:sldId id="324" r:id="rId5"/>
    <p:sldId id="349" r:id="rId6"/>
    <p:sldId id="348" r:id="rId7"/>
    <p:sldId id="376" r:id="rId8"/>
    <p:sldId id="377" r:id="rId9"/>
    <p:sldId id="346" r:id="rId10"/>
    <p:sldId id="340" r:id="rId11"/>
    <p:sldId id="339" r:id="rId12"/>
    <p:sldId id="337" r:id="rId13"/>
    <p:sldId id="336" r:id="rId14"/>
    <p:sldId id="335" r:id="rId15"/>
    <p:sldId id="378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6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1295" y="2495550"/>
            <a:ext cx="9248775" cy="1866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813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645740"/>
            <a:ext cx="11340000" cy="260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354" y="5658355"/>
            <a:ext cx="371335" cy="410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04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36930"/>
            <a:ext cx="9469755" cy="6028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2215" y="3268980"/>
            <a:ext cx="511175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325"/>
          <a:stretch>
            <a:fillRect/>
          </a:stretch>
        </p:blipFill>
        <p:spPr>
          <a:xfrm>
            <a:off x="360045" y="899795"/>
            <a:ext cx="11339830" cy="45457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785" y="2853055"/>
            <a:ext cx="690880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19"/>
          <a:stretch>
            <a:fillRect/>
          </a:stretch>
        </p:blipFill>
        <p:spPr>
          <a:xfrm>
            <a:off x="119380" y="1916860"/>
            <a:ext cx="11339830" cy="3403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0016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58383" y="6279000"/>
            <a:ext cx="325781" cy="34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32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5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4791748"/>
            <a:ext cx="371335" cy="400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482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248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196975"/>
            <a:ext cx="11802745" cy="4808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34280" y="2080895"/>
            <a:ext cx="1645285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8184515" y="2565400"/>
            <a:ext cx="774065" cy="28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15965" y="3429000"/>
            <a:ext cx="1254125" cy="26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11900" y="3825875"/>
            <a:ext cx="1254125" cy="26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12125" y="4797425"/>
            <a:ext cx="1181100" cy="29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64650" y="5229225"/>
            <a:ext cx="1181100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55015"/>
            <a:ext cx="10211435" cy="6207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20" y="3326765"/>
            <a:ext cx="801941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49020" y="4076700"/>
            <a:ext cx="970216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39470" y="4869180"/>
            <a:ext cx="970216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69315" y="5589270"/>
            <a:ext cx="970216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67715" y="6237605"/>
            <a:ext cx="970216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4620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1891665"/>
            <a:ext cx="1020000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2712085"/>
            <a:ext cx="533781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7658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2014" y="2626868"/>
            <a:ext cx="8343137" cy="402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370" y="3355975"/>
            <a:ext cx="894651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3638" y="4077102"/>
            <a:ext cx="8544176" cy="41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72014" y="4806411"/>
            <a:ext cx="6843718" cy="402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55370" y="5535930"/>
            <a:ext cx="902779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63625" y="6264910"/>
            <a:ext cx="682244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11" grpId="0" animBg="1"/>
      <p:bldP spid="12" grpId="0" animBg="1"/>
      <p:bldP spid="13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989660"/>
            <a:ext cx="11340000" cy="3724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770" y="836930"/>
            <a:ext cx="11934825" cy="1099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96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11505"/>
            <a:ext cx="9889490" cy="32721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3955415"/>
            <a:ext cx="9889490" cy="3020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544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489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409"/>
          <a:stretch>
            <a:fillRect/>
          </a:stretch>
        </p:blipFill>
        <p:spPr>
          <a:xfrm>
            <a:off x="335915" y="1772920"/>
            <a:ext cx="11210290" cy="49051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60025" y="6108700"/>
            <a:ext cx="496570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116" r="5592"/>
          <a:stretch>
            <a:fillRect/>
          </a:stretch>
        </p:blipFill>
        <p:spPr>
          <a:xfrm>
            <a:off x="263525" y="692785"/>
            <a:ext cx="11535410" cy="1138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93215"/>
            <a:ext cx="11340000" cy="35025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048"/>
          <a:stretch>
            <a:fillRect/>
          </a:stretch>
        </p:blipFill>
        <p:spPr>
          <a:xfrm>
            <a:off x="-168275" y="1628570"/>
            <a:ext cx="11210290" cy="81872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2024-10-09T07:13:11Z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