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66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2028825"/>
            <a:ext cx="8029575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638665" cy="6210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81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1184" y="6137942"/>
            <a:ext cx="329079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532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89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7816" y="6174214"/>
            <a:ext cx="314325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94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06"/>
          <a:stretch>
            <a:fillRect/>
          </a:stretch>
        </p:blipFill>
        <p:spPr>
          <a:xfrm>
            <a:off x="407670" y="836930"/>
            <a:ext cx="11699875" cy="4824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4725035"/>
            <a:ext cx="73342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4"/>
          <a:stretch>
            <a:fillRect/>
          </a:stretch>
        </p:blipFill>
        <p:spPr>
          <a:xfrm>
            <a:off x="119380" y="1196975"/>
            <a:ext cx="11699875" cy="368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65175"/>
            <a:ext cx="11082655" cy="4420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213350"/>
            <a:ext cx="10908030" cy="1746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4345" y="1800860"/>
            <a:ext cx="1066800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95" y="2693670"/>
            <a:ext cx="106076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4345" y="3592830"/>
            <a:ext cx="108159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495800"/>
            <a:ext cx="110902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363210"/>
            <a:ext cx="34569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23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36930"/>
            <a:ext cx="9584055" cy="616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088880" cy="597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8385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29765"/>
            <a:ext cx="1059497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61615"/>
            <a:ext cx="107969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559175"/>
            <a:ext cx="111093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424680"/>
            <a:ext cx="1072388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255895"/>
            <a:ext cx="1103058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2890" y="6021070"/>
            <a:ext cx="101314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8" grpId="0" bldLvl="0" animBg="1"/>
      <p:bldP spid="21" grpId="0" bldLvl="0" animBg="1"/>
      <p:bldP spid="25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59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36930"/>
            <a:ext cx="10397490" cy="6115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390" y="1696085"/>
            <a:ext cx="995743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390" y="2551430"/>
            <a:ext cx="997521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390" y="3305810"/>
            <a:ext cx="101092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6390" y="4035425"/>
            <a:ext cx="1023683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6390" y="4789805"/>
            <a:ext cx="991743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6390" y="5510530"/>
            <a:ext cx="1043241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6390" y="6248400"/>
            <a:ext cx="595058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20" grpId="0" bldLvl="0" animBg="1"/>
      <p:bldP spid="25" grpId="0" bldLvl="0" animBg="1"/>
      <p:bldP spid="27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963910" cy="62560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791065" cy="6337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99795"/>
            <a:ext cx="8552180" cy="60833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2"/>
          <a:stretch>
            <a:fillRect/>
          </a:stretch>
        </p:blipFill>
        <p:spPr>
          <a:xfrm>
            <a:off x="1775460" y="692785"/>
            <a:ext cx="9865405" cy="836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5470"/>
            <a:ext cx="11340000" cy="54688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6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6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5750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2024-10-09T09:46:42Z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