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 b="43007"/>
          <a:stretch>
            <a:fillRect/>
          </a:stretch>
        </p:blipFill>
        <p:spPr>
          <a:xfrm>
            <a:off x="1775460" y="2886075"/>
            <a:ext cx="8750935" cy="10852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9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60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222171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250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2024-10-09T08:48:40Z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