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8"/>
  </p:handoutMasterIdLst>
  <p:sldIdLst>
    <p:sldId id="302" r:id="rId3"/>
    <p:sldId id="324" r:id="rId4"/>
    <p:sldId id="368" r:id="rId5"/>
    <p:sldId id="346" r:id="rId6"/>
    <p:sldId id="345" r:id="rId8"/>
    <p:sldId id="344" r:id="rId9"/>
    <p:sldId id="343" r:id="rId10"/>
    <p:sldId id="342" r:id="rId11"/>
    <p:sldId id="341" r:id="rId12"/>
    <p:sldId id="340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69" r:id="rId21"/>
    <p:sldId id="331" r:id="rId22"/>
    <p:sldId id="329" r:id="rId23"/>
    <p:sldId id="328" r:id="rId24"/>
    <p:sldId id="326" r:id="rId25"/>
    <p:sldId id="325" r:id="rId26"/>
    <p:sldId id="370" r:id="rId27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  <p:guide orient="horz" pos="21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2004695"/>
            <a:ext cx="8362950" cy="2847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97"/>
          <a:stretch>
            <a:fillRect/>
          </a:stretch>
        </p:blipFill>
        <p:spPr>
          <a:xfrm>
            <a:off x="407035" y="811530"/>
            <a:ext cx="10823575" cy="27051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55" y="3429000"/>
            <a:ext cx="10823575" cy="36258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4885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70223" y="6203068"/>
            <a:ext cx="346144" cy="38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2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5036353"/>
            <a:ext cx="380856" cy="390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6139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8577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3125" y="6177875"/>
            <a:ext cx="307114" cy="34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16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299"/>
          <a:stretch>
            <a:fillRect/>
          </a:stretch>
        </p:blipFill>
        <p:spPr>
          <a:xfrm>
            <a:off x="360045" y="899795"/>
            <a:ext cx="11339830" cy="4717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08"/>
          <a:stretch>
            <a:fillRect/>
          </a:stretch>
        </p:blipFill>
        <p:spPr>
          <a:xfrm>
            <a:off x="-8255" y="980870"/>
            <a:ext cx="11339830" cy="25294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49"/>
          <a:stretch>
            <a:fillRect/>
          </a:stretch>
        </p:blipFill>
        <p:spPr>
          <a:xfrm>
            <a:off x="551815" y="3573145"/>
            <a:ext cx="11339830" cy="273601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407670" y="1917065"/>
            <a:ext cx="1107122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670" y="2945130"/>
            <a:ext cx="1107122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0705" y="3789045"/>
            <a:ext cx="1107122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5280" y="4580890"/>
            <a:ext cx="1107122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9425" y="5589270"/>
            <a:ext cx="1107122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12"/>
          <a:stretch>
            <a:fillRect/>
          </a:stretch>
        </p:blipFill>
        <p:spPr>
          <a:xfrm>
            <a:off x="436245" y="1052625"/>
            <a:ext cx="11339830" cy="238907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407670" y="1917065"/>
            <a:ext cx="1107122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79425" y="2780665"/>
            <a:ext cx="768350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663"/>
          <a:stretch>
            <a:fillRect/>
          </a:stretch>
        </p:blipFill>
        <p:spPr>
          <a:xfrm>
            <a:off x="407670" y="908050"/>
            <a:ext cx="11339830" cy="5257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28040"/>
            <a:ext cx="10890250" cy="6115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5350" y="3717290"/>
            <a:ext cx="1028700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4240" y="4525645"/>
            <a:ext cx="1082230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4240" y="5351780"/>
            <a:ext cx="1099947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39165" y="6159500"/>
            <a:ext cx="1063688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  <p:bldP spid="1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310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969770"/>
            <a:ext cx="1080706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910840"/>
            <a:ext cx="1128141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787775"/>
            <a:ext cx="1094994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4703084"/>
            <a:ext cx="742670" cy="37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20" grpId="0" bldLvl="0" animBg="1"/>
      <p:bldP spid="2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379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511"/>
          <a:stretch>
            <a:fillRect/>
          </a:stretch>
        </p:blipFill>
        <p:spPr>
          <a:xfrm>
            <a:off x="407670" y="1124585"/>
            <a:ext cx="11339830" cy="5121705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241300" y="2132965"/>
            <a:ext cx="1120013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35280" y="2997200"/>
            <a:ext cx="1096200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525" y="3933190"/>
            <a:ext cx="1096200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35280" y="4797425"/>
            <a:ext cx="1096200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35280" y="5661660"/>
            <a:ext cx="1096200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24"/>
          <a:stretch>
            <a:fillRect/>
          </a:stretch>
        </p:blipFill>
        <p:spPr>
          <a:xfrm>
            <a:off x="360045" y="1013890"/>
            <a:ext cx="11339830" cy="255544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915" y="1917065"/>
            <a:ext cx="1079119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3845" y="2840355"/>
            <a:ext cx="1079119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338"/>
          <a:stretch>
            <a:fillRect/>
          </a:stretch>
        </p:blipFill>
        <p:spPr>
          <a:xfrm>
            <a:off x="263525" y="981075"/>
            <a:ext cx="11339830" cy="18395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37"/>
          <a:stretch>
            <a:fillRect/>
          </a:stretch>
        </p:blipFill>
        <p:spPr>
          <a:xfrm>
            <a:off x="263525" y="2780665"/>
            <a:ext cx="11339830" cy="3888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31"/>
          <a:stretch>
            <a:fillRect/>
          </a:stretch>
        </p:blipFill>
        <p:spPr>
          <a:xfrm>
            <a:off x="565785" y="908685"/>
            <a:ext cx="10869295" cy="25679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172"/>
          <a:stretch>
            <a:fillRect/>
          </a:stretch>
        </p:blipFill>
        <p:spPr>
          <a:xfrm>
            <a:off x="565785" y="3356610"/>
            <a:ext cx="10869295" cy="351980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84"/>
          <a:stretch>
            <a:fillRect/>
          </a:stretch>
        </p:blipFill>
        <p:spPr>
          <a:xfrm>
            <a:off x="407670" y="1124380"/>
            <a:ext cx="11339830" cy="28005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853"/>
          <a:stretch>
            <a:fillRect/>
          </a:stretch>
        </p:blipFill>
        <p:spPr>
          <a:xfrm>
            <a:off x="407670" y="3860800"/>
            <a:ext cx="11339830" cy="28084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13"/>
          <a:stretch>
            <a:fillRect/>
          </a:stretch>
        </p:blipFill>
        <p:spPr>
          <a:xfrm>
            <a:off x="335280" y="1340915"/>
            <a:ext cx="11339830" cy="46712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21565"/>
            <a:ext cx="11340000" cy="907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75"/>
          <a:stretch>
            <a:fillRect/>
          </a:stretch>
        </p:blipFill>
        <p:spPr>
          <a:xfrm>
            <a:off x="335280" y="1628775"/>
            <a:ext cx="11339830" cy="453623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004"/>
          <a:stretch>
            <a:fillRect/>
          </a:stretch>
        </p:blipFill>
        <p:spPr>
          <a:xfrm>
            <a:off x="335280" y="1125015"/>
            <a:ext cx="11339830" cy="8511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331"/>
          <a:stretch>
            <a:fillRect/>
          </a:stretch>
        </p:blipFill>
        <p:spPr>
          <a:xfrm>
            <a:off x="335280" y="1988820"/>
            <a:ext cx="11339830" cy="460799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27"/>
          <a:stretch>
            <a:fillRect/>
          </a:stretch>
        </p:blipFill>
        <p:spPr>
          <a:xfrm>
            <a:off x="191135" y="1052625"/>
            <a:ext cx="11339830" cy="17178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310"/>
          <a:stretch>
            <a:fillRect/>
          </a:stretch>
        </p:blipFill>
        <p:spPr>
          <a:xfrm>
            <a:off x="191135" y="2708910"/>
            <a:ext cx="11339830" cy="381614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2024-10-09T09:48:32Z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