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8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94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80435" y="2955290"/>
            <a:ext cx="5231810" cy="947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3591089"/>
            <a:ext cx="352292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77540"/>
            <a:ext cx="11340000" cy="2480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939888"/>
            <a:ext cx="304685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01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0796" y="1071000"/>
            <a:ext cx="296754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42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2251" y="3442800"/>
            <a:ext cx="257720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109713"/>
            <a:ext cx="304685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63671"/>
            <a:ext cx="276121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874169"/>
            <a:ext cx="314206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5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743835" y="852170"/>
            <a:ext cx="6704965" cy="2576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" b="50078"/>
          <a:stretch>
            <a:fillRect/>
          </a:stretch>
        </p:blipFill>
        <p:spPr>
          <a:xfrm>
            <a:off x="335280" y="3429000"/>
            <a:ext cx="11339830" cy="3311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5085080"/>
            <a:ext cx="1052893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5753100"/>
            <a:ext cx="1052893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6344920"/>
            <a:ext cx="1052893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89"/>
          <a:stretch>
            <a:fillRect/>
          </a:stretch>
        </p:blipFill>
        <p:spPr>
          <a:xfrm>
            <a:off x="263525" y="1412670"/>
            <a:ext cx="11339830" cy="324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960" y="1412875"/>
            <a:ext cx="104641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916430"/>
            <a:ext cx="104641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2492375"/>
            <a:ext cx="104641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860" y="3068320"/>
            <a:ext cx="104641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715" y="3644265"/>
            <a:ext cx="104641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4220845"/>
            <a:ext cx="104641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533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3805"/>
            <a:ext cx="11340000" cy="472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9743" y="4619002"/>
            <a:ext cx="352292" cy="3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81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9" b="44588"/>
          <a:stretch>
            <a:fillRect/>
          </a:stretch>
        </p:blipFill>
        <p:spPr>
          <a:xfrm>
            <a:off x="983615" y="2061210"/>
            <a:ext cx="10716260" cy="30960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71"/>
          <a:stretch>
            <a:fillRect/>
          </a:stretch>
        </p:blipFill>
        <p:spPr>
          <a:xfrm>
            <a:off x="477520" y="818310"/>
            <a:ext cx="11339830" cy="2482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3419" y="926829"/>
            <a:ext cx="7122015" cy="4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1557020"/>
            <a:ext cx="31337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5812" y="2147296"/>
            <a:ext cx="7179143" cy="4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770" y="2757805"/>
            <a:ext cx="39255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0" y="3309825"/>
            <a:ext cx="11340000" cy="36322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62325" y="3357245"/>
            <a:ext cx="73812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3556" y="4005772"/>
            <a:ext cx="1161612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5175" y="4587240"/>
            <a:ext cx="73856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245" y="5187950"/>
            <a:ext cx="78746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62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1652270"/>
            <a:ext cx="104057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2252980"/>
            <a:ext cx="1038669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2834005"/>
            <a:ext cx="101009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" y="3434080"/>
            <a:ext cx="110737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645" y="4005580"/>
            <a:ext cx="72548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244725"/>
            <a:ext cx="103149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2791460"/>
            <a:ext cx="101784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3417570"/>
            <a:ext cx="1044829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170" y="4009390"/>
            <a:ext cx="87376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60" y="837135"/>
            <a:ext cx="101561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9"/>
          <a:stretch>
            <a:fillRect/>
          </a:stretch>
        </p:blipFill>
        <p:spPr>
          <a:xfrm>
            <a:off x="360045" y="899795"/>
            <a:ext cx="11339830" cy="555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120" y="3486785"/>
            <a:ext cx="1052639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57650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2485" y="4580890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2485" y="4941570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2485" y="5517515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615" y="5949315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78"/>
          <a:stretch>
            <a:fillRect/>
          </a:stretch>
        </p:blipFill>
        <p:spPr>
          <a:xfrm>
            <a:off x="335915" y="1340485"/>
            <a:ext cx="11339830" cy="23450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911860" y="1772920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2277110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960" y="2780665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3140710"/>
            <a:ext cx="10526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26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052440"/>
            <a:ext cx="304685" cy="31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2014285"/>
            <a:ext cx="3389623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9823" y="2261903"/>
            <a:ext cx="3418186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302" y="2509522"/>
            <a:ext cx="3456272" cy="34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9345" y="2738094"/>
            <a:ext cx="3408664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302" y="2985713"/>
            <a:ext cx="3408664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992" y="3223808"/>
            <a:ext cx="82836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9647" y="3233331"/>
            <a:ext cx="818841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7430" y="3233331"/>
            <a:ext cx="3370579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0205" y="3462020"/>
            <a:ext cx="34239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8035" y="3709522"/>
            <a:ext cx="76171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59647" y="3699998"/>
            <a:ext cx="790277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68866" y="3709522"/>
            <a:ext cx="338962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48866" y="3938093"/>
            <a:ext cx="3446750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7078" y="4204760"/>
            <a:ext cx="742670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78635" y="4217035"/>
            <a:ext cx="81661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87909" y="4176188"/>
            <a:ext cx="3342015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39345" y="4433331"/>
            <a:ext cx="3418186" cy="34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8992" y="4690474"/>
            <a:ext cx="552241" cy="2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69168" y="4690474"/>
            <a:ext cx="561763" cy="2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59345" y="4661902"/>
            <a:ext cx="3408664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29730" y="4909820"/>
            <a:ext cx="35325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78387" y="5147616"/>
            <a:ext cx="3389622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39345" y="5385711"/>
            <a:ext cx="3446750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78150" y="5623560"/>
            <a:ext cx="33515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710680" y="5861685"/>
            <a:ext cx="31007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bldLvl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bldLvl="0" animBg="1"/>
      <p:bldP spid="28" grpId="0" animBg="1"/>
      <p:bldP spid="29" grpId="0" animBg="1"/>
      <p:bldP spid="30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263509"/>
            <a:ext cx="304685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3380302"/>
            <a:ext cx="304685" cy="32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504260"/>
            <a:ext cx="11340000" cy="2402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18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976250"/>
            <a:ext cx="304686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3595153"/>
            <a:ext cx="285643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575625"/>
            <a:ext cx="361813" cy="3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