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62" r:id="rId4"/>
    <p:sldId id="32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2571750"/>
            <a:ext cx="5762625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836930"/>
            <a:ext cx="8291195" cy="59823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5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5235317"/>
            <a:ext cx="371335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8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2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3309" y="6069877"/>
            <a:ext cx="424280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1057255" cy="5568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064885"/>
            <a:ext cx="11057255" cy="9112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5277116"/>
            <a:ext cx="371335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1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-125" r="-213" b="56471"/>
          <a:stretch>
            <a:fillRect/>
          </a:stretch>
        </p:blipFill>
        <p:spPr>
          <a:xfrm>
            <a:off x="551180" y="692785"/>
            <a:ext cx="11339830" cy="3104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853055"/>
            <a:ext cx="62992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81"/>
          <a:stretch>
            <a:fillRect/>
          </a:stretch>
        </p:blipFill>
        <p:spPr>
          <a:xfrm>
            <a:off x="1703705" y="3717290"/>
            <a:ext cx="9444990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5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908685"/>
            <a:ext cx="11781155" cy="58280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6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3903" y="6244738"/>
            <a:ext cx="420397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10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557020"/>
            <a:ext cx="10206990" cy="5299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6165215"/>
            <a:ext cx="5448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410" y="621030"/>
            <a:ext cx="10883265" cy="101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5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18"/>
          <a:stretch>
            <a:fillRect/>
          </a:stretch>
        </p:blipFill>
        <p:spPr>
          <a:xfrm>
            <a:off x="551815" y="692785"/>
            <a:ext cx="11339830" cy="2880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990" y="2780665"/>
            <a:ext cx="5143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61"/>
          <a:stretch>
            <a:fillRect/>
          </a:stretch>
        </p:blipFill>
        <p:spPr>
          <a:xfrm>
            <a:off x="2136140" y="3548380"/>
            <a:ext cx="8032750" cy="330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3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0" y="5727700"/>
            <a:ext cx="3968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4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271757"/>
            <a:ext cx="371335" cy="3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2024-10-09T08:43:47Z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