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96" r:id="rId4"/>
    <p:sldId id="324" r:id="rId5"/>
    <p:sldId id="397" r:id="rId6"/>
    <p:sldId id="356" r:id="rId7"/>
    <p:sldId id="398" r:id="rId8"/>
    <p:sldId id="358" r:id="rId9"/>
    <p:sldId id="357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99" r:id="rId29"/>
    <p:sldId id="334" r:id="rId30"/>
    <p:sldId id="333" r:id="rId31"/>
    <p:sldId id="332" r:id="rId32"/>
    <p:sldId id="331" r:id="rId33"/>
    <p:sldId id="329" r:id="rId34"/>
    <p:sldId id="328" r:id="rId35"/>
    <p:sldId id="32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826385"/>
            <a:ext cx="9171305" cy="1205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268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6248382"/>
            <a:ext cx="371334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0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293048"/>
            <a:ext cx="437984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15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5335" y="6070084"/>
            <a:ext cx="366804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3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981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839335"/>
            <a:ext cx="11570335" cy="2137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200" y="6014720"/>
            <a:ext cx="7543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89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295130" cy="6002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2010" y="6317615"/>
            <a:ext cx="67627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1341120"/>
            <a:ext cx="11911965" cy="4402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290" y="2132965"/>
            <a:ext cx="1096010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616315" y="2564765"/>
            <a:ext cx="755015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28025" y="2924810"/>
            <a:ext cx="1877695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3644900"/>
            <a:ext cx="73596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8205" y="3644900"/>
            <a:ext cx="1006475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280" y="4077335"/>
            <a:ext cx="1007110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7620" y="4714875"/>
            <a:ext cx="1007110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7910" y="5085080"/>
            <a:ext cx="1360805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13375" y="5373370"/>
            <a:ext cx="104902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09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50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104" y="6090923"/>
            <a:ext cx="338087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475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176688"/>
            <a:ext cx="380856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7135"/>
            <a:ext cx="100871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53"/>
          <a:stretch>
            <a:fillRect/>
          </a:stretch>
        </p:blipFill>
        <p:spPr>
          <a:xfrm>
            <a:off x="360045" y="899795"/>
            <a:ext cx="11339830" cy="3896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030" y="4004945"/>
            <a:ext cx="70548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84"/>
          <a:stretch>
            <a:fillRect/>
          </a:stretch>
        </p:blipFill>
        <p:spPr>
          <a:xfrm>
            <a:off x="47625" y="1340280"/>
            <a:ext cx="11339830" cy="379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-6" b="14722"/>
          <a:stretch>
            <a:fillRect/>
          </a:stretch>
        </p:blipFill>
        <p:spPr>
          <a:xfrm>
            <a:off x="679450" y="776605"/>
            <a:ext cx="10760075" cy="6081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980"/>
            <a:ext cx="11340000" cy="512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69"/>
          <a:stretch>
            <a:fillRect/>
          </a:stretch>
        </p:blipFill>
        <p:spPr>
          <a:xfrm>
            <a:off x="-265430" y="952930"/>
            <a:ext cx="11339830" cy="746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04"/>
          <a:stretch>
            <a:fillRect/>
          </a:stretch>
        </p:blipFill>
        <p:spPr>
          <a:xfrm>
            <a:off x="335280" y="1988820"/>
            <a:ext cx="11339830" cy="4752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145"/>
            <a:ext cx="11340000" cy="1747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05"/>
          <a:stretch>
            <a:fillRect/>
          </a:stretch>
        </p:blipFill>
        <p:spPr>
          <a:xfrm>
            <a:off x="1199515" y="2708910"/>
            <a:ext cx="11339830" cy="345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791460"/>
            <a:ext cx="1029716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150" y="3862705"/>
            <a:ext cx="102971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150" y="4653280"/>
            <a:ext cx="1029716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6150" y="5589270"/>
            <a:ext cx="1029716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17"/>
          <a:stretch>
            <a:fillRect/>
          </a:stretch>
        </p:blipFill>
        <p:spPr>
          <a:xfrm>
            <a:off x="407670" y="1060880"/>
            <a:ext cx="11339830" cy="352001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35280" y="1917065"/>
            <a:ext cx="1029716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2924810"/>
            <a:ext cx="1029716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035" y="3789045"/>
            <a:ext cx="1029716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02"/>
          <a:stretch>
            <a:fillRect/>
          </a:stretch>
        </p:blipFill>
        <p:spPr>
          <a:xfrm>
            <a:off x="360045" y="899795"/>
            <a:ext cx="11339830" cy="555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490" y="3933190"/>
            <a:ext cx="97796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940935"/>
            <a:ext cx="97796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715" y="5805170"/>
            <a:ext cx="97796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997405"/>
            <a:ext cx="11340000" cy="279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15"/>
          <a:stretch>
            <a:fillRect/>
          </a:stretch>
        </p:blipFill>
        <p:spPr>
          <a:xfrm>
            <a:off x="-49530" y="1349805"/>
            <a:ext cx="11339830" cy="16543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79425" y="2348865"/>
            <a:ext cx="97796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3284855"/>
            <a:ext cx="97796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4148455"/>
            <a:ext cx="97796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4940935"/>
            <a:ext cx="977963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035935"/>
            <a:ext cx="97707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3910965"/>
            <a:ext cx="97663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9510" y="4857115"/>
            <a:ext cx="78790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43"/>
          <a:stretch>
            <a:fillRect/>
          </a:stretch>
        </p:blipFill>
        <p:spPr>
          <a:xfrm>
            <a:off x="335280" y="1340280"/>
            <a:ext cx="11339830" cy="442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38"/>
          <a:stretch>
            <a:fillRect/>
          </a:stretch>
        </p:blipFill>
        <p:spPr>
          <a:xfrm>
            <a:off x="360045" y="899795"/>
            <a:ext cx="11339830" cy="569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8"/>
          <a:stretch>
            <a:fillRect/>
          </a:stretch>
        </p:blipFill>
        <p:spPr>
          <a:xfrm>
            <a:off x="479425" y="1185340"/>
            <a:ext cx="11339830" cy="448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512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6196040"/>
            <a:ext cx="342770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407670" y="692785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9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045294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2024-10-09T07:22:11Z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