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68" r:id="rId4"/>
    <p:sldId id="324" r:id="rId5"/>
    <p:sldId id="346" r:id="rId6"/>
    <p:sldId id="345" r:id="rId7"/>
    <p:sldId id="370" r:id="rId8"/>
    <p:sldId id="343" r:id="rId9"/>
    <p:sldId id="338" r:id="rId10"/>
    <p:sldId id="337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514600"/>
            <a:ext cx="63627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64540"/>
            <a:ext cx="9022080" cy="615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1628775"/>
            <a:ext cx="5505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62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7119" y="2032850"/>
            <a:ext cx="293386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107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3361" y="6079185"/>
            <a:ext cx="339934" cy="36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8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125410"/>
            <a:ext cx="361813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2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35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2347" y="6121207"/>
            <a:ext cx="337136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06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756015" cy="61296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89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29155"/>
            <a:ext cx="109334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053080"/>
            <a:ext cx="107251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77640"/>
            <a:ext cx="111537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901565"/>
            <a:ext cx="62198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28775"/>
            <a:ext cx="11766550" cy="366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2780665"/>
            <a:ext cx="102870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960235" y="3068955"/>
            <a:ext cx="1028700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0190" y="3860800"/>
            <a:ext cx="101854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4220845"/>
            <a:ext cx="1028700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5955" y="4580890"/>
            <a:ext cx="62992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4200" y="4919980"/>
            <a:ext cx="1028700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6"/>
          <a:stretch>
            <a:fillRect/>
          </a:stretch>
        </p:blipFill>
        <p:spPr>
          <a:xfrm>
            <a:off x="551180" y="1936115"/>
            <a:ext cx="11339830" cy="4877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637360"/>
            <a:ext cx="11340000" cy="38020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96"/>
          <a:stretch>
            <a:fillRect/>
          </a:stretch>
        </p:blipFill>
        <p:spPr>
          <a:xfrm>
            <a:off x="407035" y="1061515"/>
            <a:ext cx="11339830" cy="1712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2382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75510"/>
            <a:ext cx="11340000" cy="3994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8957310" cy="60852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55700"/>
            <a:ext cx="9025890" cy="5702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4855" y="6354445"/>
            <a:ext cx="4857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623570" y="607060"/>
            <a:ext cx="10673715" cy="105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4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64845"/>
            <a:ext cx="10570845" cy="269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731770"/>
            <a:ext cx="5676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573145"/>
            <a:ext cx="10570845" cy="3395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2024-10-09T09:19:12Z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