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1991995" y="2924810"/>
            <a:ext cx="8562975" cy="14370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2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2015" y="2167170"/>
            <a:ext cx="580806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838" y="2167170"/>
            <a:ext cx="390377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9725" y="2150745"/>
            <a:ext cx="33147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67204" y="2167170"/>
            <a:ext cx="228513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3400" y="3024598"/>
            <a:ext cx="761712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68010" y="3024598"/>
            <a:ext cx="228513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7607" y="3024598"/>
            <a:ext cx="228513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67204" y="3024598"/>
            <a:ext cx="228513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40201" y="3872500"/>
            <a:ext cx="580806" cy="2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91838" y="3882026"/>
            <a:ext cx="380856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67607" y="3872500"/>
            <a:ext cx="218992" cy="2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81511" y="3872500"/>
            <a:ext cx="399899" cy="2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97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909" y="2147619"/>
            <a:ext cx="761712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438" y="2147619"/>
            <a:ext cx="752191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0403" y="2147619"/>
            <a:ext cx="580805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2846" y="2823670"/>
            <a:ext cx="561763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1209" y="2823670"/>
            <a:ext cx="761712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81309" y="2823670"/>
            <a:ext cx="580806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26095" y="3499721"/>
            <a:ext cx="590327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68010" y="3499721"/>
            <a:ext cx="399899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00352" y="3499721"/>
            <a:ext cx="742670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07002" y="4175772"/>
            <a:ext cx="761712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58438" y="4175772"/>
            <a:ext cx="752191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81309" y="4175772"/>
            <a:ext cx="761712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19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83576" y="2768849"/>
            <a:ext cx="2865944" cy="29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3800" y="3335020"/>
            <a:ext cx="306768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24000"/>
            <a:ext cx="11340000" cy="3278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88" y="2081724"/>
            <a:ext cx="2856423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1050" y="2100785"/>
            <a:ext cx="3665743" cy="30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088" y="2720253"/>
            <a:ext cx="4122770" cy="30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1050" y="2739313"/>
            <a:ext cx="2856422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1050" y="3377841"/>
            <a:ext cx="4122770" cy="30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0093" y="4006840"/>
            <a:ext cx="1885239" cy="30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67" b="20651"/>
          <a:stretch>
            <a:fillRect/>
          </a:stretch>
        </p:blipFill>
        <p:spPr>
          <a:xfrm>
            <a:off x="2999740" y="4509135"/>
            <a:ext cx="5435600" cy="2088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63576" y="2377397"/>
            <a:ext cx="752191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1561" y="2377397"/>
            <a:ext cx="590327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748" y="3454537"/>
            <a:ext cx="590327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81561" y="3454537"/>
            <a:ext cx="590327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