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C2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145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07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21158" y="3436002"/>
            <a:ext cx="352292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3476" y="3436002"/>
            <a:ext cx="342770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1612" y="3436002"/>
            <a:ext cx="342770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09"/>
          <a:stretch>
            <a:fillRect/>
          </a:stretch>
        </p:blipFill>
        <p:spPr>
          <a:xfrm>
            <a:off x="191770" y="1557020"/>
            <a:ext cx="11339830" cy="504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493010"/>
            <a:ext cx="9178290" cy="364109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451610" y="2453640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60010" y="2453640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176135" y="2453640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336405" y="2493010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416050" y="3684270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60010" y="3716655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76135" y="3716655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336405" y="3789045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279650" y="4949825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439920" y="4949825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44560" y="4980305"/>
            <a:ext cx="1332230" cy="1191260"/>
          </a:xfrm>
          <a:prstGeom prst="ellipse">
            <a:avLst/>
          </a:prstGeom>
          <a:noFill/>
          <a:ln>
            <a:solidFill>
              <a:srgbClr val="5BC2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5" grpId="1" animBg="1"/>
      <p:bldP spid="16" grpId="1" animBg="1"/>
      <p:bldP spid="17" grpId="1" animBg="1"/>
      <p:bldP spid="18" grpId="1" animBg="1"/>
      <p:bldP spid="19" grpId="1" animBg="1"/>
      <p:bldP spid="20" grpId="1" animBg="1"/>
      <p:bldP spid="21" grpId="1" animBg="1"/>
      <p:bldP spid="22" grpId="1" animBg="1"/>
      <p:bldP spid="23" grpId="1" animBg="1"/>
      <p:bldP spid="24" grpId="1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412240"/>
            <a:ext cx="11398885" cy="421449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002280" y="3056255"/>
            <a:ext cx="5109845" cy="109283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35955" y="3068955"/>
            <a:ext cx="5113020" cy="108013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99740" y="3140710"/>
            <a:ext cx="5040630" cy="935990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735955" y="2996565"/>
            <a:ext cx="5040630" cy="115252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976756"/>
            <a:ext cx="390377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