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8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3935730" y="2493010"/>
            <a:ext cx="5380990" cy="1739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4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642" y="2063644"/>
            <a:ext cx="371335" cy="30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773" y="2092268"/>
            <a:ext cx="342770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2493" y="2741084"/>
            <a:ext cx="409420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1007" y="2741084"/>
            <a:ext cx="761711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4307" y="3399441"/>
            <a:ext cx="752191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86498" y="3399441"/>
            <a:ext cx="761712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0680" y="3014107"/>
            <a:ext cx="361813" cy="30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312" y="3042672"/>
            <a:ext cx="342770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770" y="3042672"/>
            <a:ext cx="218992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360" y="3042672"/>
            <a:ext cx="218992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4181" y="3785376"/>
            <a:ext cx="352292" cy="6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5516" y="3699680"/>
            <a:ext cx="228513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00705" y="3699680"/>
            <a:ext cx="218992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7405" y="4356687"/>
            <a:ext cx="761712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96272" y="4356687"/>
            <a:ext cx="752191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21108" y="5013694"/>
            <a:ext cx="752191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52846" y="5013694"/>
            <a:ext cx="923576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6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9798" y="2233505"/>
            <a:ext cx="761712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284" y="2233505"/>
            <a:ext cx="761712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1788" y="2233505"/>
            <a:ext cx="761711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798" y="2890635"/>
            <a:ext cx="761712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0302" y="2890635"/>
            <a:ext cx="761712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0806" y="2890635"/>
            <a:ext cx="752191" cy="2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2865"/>
            <a:ext cx="11340000" cy="195020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415365" y="4423691"/>
            <a:ext cx="761712" cy="24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48161" y="4423691"/>
            <a:ext cx="409420" cy="24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35667" y="5083320"/>
            <a:ext cx="761712" cy="24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68463" y="5083320"/>
            <a:ext cx="580806" cy="24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29874" y="5083320"/>
            <a:ext cx="399899" cy="24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00856" y="5083320"/>
            <a:ext cx="228513" cy="23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3964060"/>
            <a:ext cx="2361309" cy="26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2115" y="3964060"/>
            <a:ext cx="3427707" cy="26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508855"/>
            <a:ext cx="11340000" cy="12738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28534" y="5370880"/>
            <a:ext cx="752191" cy="24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