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852775"/>
            <a:ext cx="11340000" cy="121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8110" y="2037715"/>
            <a:ext cx="139319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3640" y="2023110"/>
            <a:ext cx="1452880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3850" y="2092960"/>
            <a:ext cx="1391920" cy="17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35919" y="4180397"/>
            <a:ext cx="304685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87405" y="4180397"/>
            <a:ext cx="304685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48413" y="4189934"/>
            <a:ext cx="304685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2739137"/>
            <a:ext cx="399899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156555"/>
            <a:ext cx="11340000" cy="14069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0622" y="5357551"/>
            <a:ext cx="390377" cy="34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5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88765"/>
            <a:ext cx="11340000" cy="1974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11714" y="4675928"/>
            <a:ext cx="3342015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757" y="5286449"/>
            <a:ext cx="5465289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081435"/>
            <a:ext cx="3342015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081435"/>
            <a:ext cx="1751939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710221"/>
            <a:ext cx="2846901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/>
          <a:stretch>
            <a:fillRect/>
          </a:stretch>
        </p:blipFill>
        <p:spPr>
          <a:xfrm>
            <a:off x="1322750" y="3717290"/>
            <a:ext cx="941383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