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254" b="32511"/>
          <a:stretch>
            <a:fillRect/>
          </a:stretch>
        </p:blipFill>
        <p:spPr>
          <a:xfrm>
            <a:off x="1559560" y="2853055"/>
            <a:ext cx="8952865" cy="9937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354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40100" y="2110277"/>
            <a:ext cx="390377" cy="247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06095" y="2110277"/>
            <a:ext cx="571284" cy="247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49672" y="2786898"/>
            <a:ext cx="399899" cy="247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77279" y="2786898"/>
            <a:ext cx="580806" cy="247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63375" y="3463519"/>
            <a:ext cx="571284" cy="247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19798" y="3463519"/>
            <a:ext cx="180906" cy="238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087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63627" y="1481087"/>
            <a:ext cx="180906" cy="238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96020" y="1481087"/>
            <a:ext cx="228513" cy="247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12141" y="2157132"/>
            <a:ext cx="228513" cy="247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73551" y="3509222"/>
            <a:ext cx="580806" cy="247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58639" y="3509222"/>
            <a:ext cx="590327" cy="247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39143" y="3509222"/>
            <a:ext cx="580806" cy="247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83073" y="4185267"/>
            <a:ext cx="571284" cy="247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054055" y="4185267"/>
            <a:ext cx="580806" cy="247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539143" y="4185267"/>
            <a:ext cx="580806" cy="247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376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40604" y="4004588"/>
            <a:ext cx="580806" cy="247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01612" y="4004588"/>
            <a:ext cx="580806" cy="247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62619" y="4004588"/>
            <a:ext cx="571283" cy="247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618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29974" y="2120822"/>
            <a:ext cx="228513" cy="248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62770" y="2120822"/>
            <a:ext cx="228513" cy="248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85994" y="2120822"/>
            <a:ext cx="218992" cy="248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05088" y="3475595"/>
            <a:ext cx="580806" cy="248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835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68261" y="2159908"/>
            <a:ext cx="580806" cy="248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77783" y="2837964"/>
            <a:ext cx="571284" cy="248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10982" y="3516020"/>
            <a:ext cx="1999496" cy="267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2024-11-22T16:00:32Z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