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004"/>
          <a:stretch>
            <a:fillRect/>
          </a:stretch>
        </p:blipFill>
        <p:spPr>
          <a:xfrm>
            <a:off x="3863975" y="2780665"/>
            <a:ext cx="5126355" cy="168084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952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01561" y="2424005"/>
            <a:ext cx="199949" cy="247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40201" y="3652581"/>
            <a:ext cx="228513" cy="247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25642" y="4928777"/>
            <a:ext cx="228513" cy="257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53450" y="4938301"/>
            <a:ext cx="228513" cy="238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872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91989" y="3587191"/>
            <a:ext cx="304685" cy="247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20050" y="3587191"/>
            <a:ext cx="218992" cy="257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19596" y="3549075"/>
            <a:ext cx="380856" cy="304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58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24534" y="1386240"/>
            <a:ext cx="399899" cy="343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049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62569" y="5676159"/>
            <a:ext cx="390377" cy="324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2024-11-22T15:24:12Z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