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495550" y="2924810"/>
            <a:ext cx="7252335" cy="1322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100353"/>
            <a:ext cx="1066397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2100353"/>
            <a:ext cx="1466297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109879"/>
            <a:ext cx="1466298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110" y="2109879"/>
            <a:ext cx="1466297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2786195"/>
            <a:ext cx="380856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2776669"/>
            <a:ext cx="1475818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7808" y="2786195"/>
            <a:ext cx="1466298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8110" y="2786195"/>
            <a:ext cx="1466297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1425" y="3433445"/>
            <a:ext cx="6616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7506" y="3452985"/>
            <a:ext cx="1466297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77329" y="3462511"/>
            <a:ext cx="1456775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57632" y="3462511"/>
            <a:ext cx="1456775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2092178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2871" y="2092178"/>
            <a:ext cx="1770982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092178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485" y="1950720"/>
            <a:ext cx="18796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4710" y="2769547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3350" y="2769547"/>
            <a:ext cx="1780503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607" y="2769547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14811" y="2769547"/>
            <a:ext cx="174241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4710" y="3446917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82871" y="3437376"/>
            <a:ext cx="1770982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67607" y="3446917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95768" y="3437376"/>
            <a:ext cx="1790025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761821"/>
            <a:ext cx="1913803" cy="2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382681"/>
            <a:ext cx="5389118" cy="2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4"/>
          <a:stretch>
            <a:fillRect/>
          </a:stretch>
        </p:blipFill>
        <p:spPr>
          <a:xfrm>
            <a:off x="360045" y="1484910"/>
            <a:ext cx="11339830" cy="40808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6549" y="3869081"/>
            <a:ext cx="1923324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5037" y="3859550"/>
            <a:ext cx="1913803" cy="2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526709"/>
            <a:ext cx="685541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91" y="5127152"/>
            <a:ext cx="2218488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817551"/>
            <a:ext cx="1304433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456879"/>
            <a:ext cx="1304433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058039"/>
            <a:ext cx="3408664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