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3"/>
  </p:notesMasterIdLst>
  <p:handoutMasterIdLst>
    <p:handoutMasterId r:id="rId24"/>
  </p:handoutMasterIdLst>
  <p:sldIdLst>
    <p:sldId id="324" r:id="rId3"/>
    <p:sldId id="345" r:id="rId4"/>
    <p:sldId id="344" r:id="rId5"/>
    <p:sldId id="343" r:id="rId6"/>
    <p:sldId id="342" r:id="rId7"/>
    <p:sldId id="341" r:id="rId8"/>
    <p:sldId id="339" r:id="rId9"/>
    <p:sldId id="338" r:id="rId10"/>
    <p:sldId id="336" r:id="rId11"/>
    <p:sldId id="335" r:id="rId12"/>
    <p:sldId id="334" r:id="rId13"/>
    <p:sldId id="333" r:id="rId14"/>
    <p:sldId id="332" r:id="rId15"/>
    <p:sldId id="331" r:id="rId16"/>
    <p:sldId id="330" r:id="rId17"/>
    <p:sldId id="329" r:id="rId18"/>
    <p:sldId id="328" r:id="rId19"/>
    <p:sldId id="327" r:id="rId20"/>
    <p:sldId id="326" r:id="rId21"/>
    <p:sldId id="325" r:id="rId22"/>
  </p:sldIdLst>
  <p:sldSz cx="12192000" cy="6858000"/>
  <p:notesSz cx="6858000" cy="9144000"/>
  <p:custDataLst>
    <p:tags r:id="rId2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8" Type="http://schemas.openxmlformats.org/officeDocument/2006/relationships/tags" Target="tags/tag1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handoutMaster" Target="handoutMasters/handoutMaster1.xml"/><Relationship Id="rId23" Type="http://schemas.openxmlformats.org/officeDocument/2006/relationships/notesMaster" Target="notesMasters/notesMaster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954" b="64024"/>
          <a:stretch>
            <a:fillRect/>
          </a:stretch>
        </p:blipFill>
        <p:spPr>
          <a:xfrm>
            <a:off x="3432175" y="2924810"/>
            <a:ext cx="5448345" cy="8365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1586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968110" y="3848221"/>
            <a:ext cx="418942" cy="257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4268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358740" y="3046469"/>
            <a:ext cx="238035" cy="2671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062569" y="3046469"/>
            <a:ext cx="238035" cy="2576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3990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826297" y="3151198"/>
            <a:ext cx="199949" cy="257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483274" y="3151198"/>
            <a:ext cx="238035" cy="257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073098" y="3151198"/>
            <a:ext cx="238035" cy="257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662921" y="3151198"/>
            <a:ext cx="228513" cy="257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567204" y="3151198"/>
            <a:ext cx="228513" cy="257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425642" y="3780876"/>
            <a:ext cx="180906" cy="248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073098" y="3771336"/>
            <a:ext cx="228513" cy="267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986901" y="3771336"/>
            <a:ext cx="228513" cy="257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0243224" y="3780876"/>
            <a:ext cx="238035" cy="248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20909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570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519848" y="2005932"/>
            <a:ext cx="257078" cy="2002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205390" y="1977325"/>
            <a:ext cx="285642" cy="257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957581" y="2005932"/>
            <a:ext cx="247557" cy="2002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519848" y="2492256"/>
            <a:ext cx="257078" cy="190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233954" y="2492256"/>
            <a:ext cx="257078" cy="190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919496" y="2454113"/>
            <a:ext cx="285642" cy="2670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481763" y="2930901"/>
            <a:ext cx="295163" cy="2670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233954" y="2969044"/>
            <a:ext cx="257078" cy="2002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957581" y="2969044"/>
            <a:ext cx="247557" cy="2002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216675" y="3550726"/>
            <a:ext cx="780755" cy="3623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5910982" y="3550726"/>
            <a:ext cx="790277" cy="352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2207153" y="4456623"/>
            <a:ext cx="771234" cy="314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6740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511083" y="2510006"/>
            <a:ext cx="2351788" cy="2857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520604" y="3186350"/>
            <a:ext cx="2837380" cy="2857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530125" y="3853168"/>
            <a:ext cx="3332493" cy="3048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5422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987909" y="4520859"/>
            <a:ext cx="771234" cy="314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834811" y="4530387"/>
            <a:ext cx="685541" cy="2858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68450"/>
            <a:ext cx="11340000" cy="334186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55113" y="2729321"/>
            <a:ext cx="2856423" cy="3055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358992" y="2748418"/>
            <a:ext cx="1037833" cy="2482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063324" y="2729321"/>
            <a:ext cx="1342518" cy="2959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74156" y="3321309"/>
            <a:ext cx="7445743" cy="315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491284" y="3330857"/>
            <a:ext cx="2075667" cy="3055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64634" y="3932392"/>
            <a:ext cx="514156" cy="2959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3040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283576" y="2063759"/>
            <a:ext cx="2361309" cy="2958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74055" y="2674493"/>
            <a:ext cx="2380352" cy="2671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64534" y="3285227"/>
            <a:ext cx="1856675" cy="2671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83576" y="3857790"/>
            <a:ext cx="3675264" cy="3149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2045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55113" y="2054454"/>
            <a:ext cx="2713602" cy="2959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854357" y="2064000"/>
            <a:ext cx="4056120" cy="2672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55113" y="2674909"/>
            <a:ext cx="2018539" cy="2672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187858" y="2665363"/>
            <a:ext cx="2189924" cy="2672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74156" y="3247636"/>
            <a:ext cx="2170881" cy="3054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784" r="9833"/>
          <a:stretch>
            <a:fillRect/>
          </a:stretch>
        </p:blipFill>
        <p:spPr>
          <a:xfrm>
            <a:off x="7896225" y="1628775"/>
            <a:ext cx="3672160" cy="3330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015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130982" y="3987238"/>
            <a:ext cx="771234" cy="3430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977884" y="3987238"/>
            <a:ext cx="361813" cy="3144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605793" y="3987238"/>
            <a:ext cx="361813" cy="3144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195617" y="3987238"/>
            <a:ext cx="771235" cy="3430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2686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02720" y="2035619"/>
            <a:ext cx="6836372" cy="324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55113" y="2646721"/>
            <a:ext cx="2380352" cy="305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530629" y="2665818"/>
            <a:ext cx="4046599" cy="2673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55113" y="3276920"/>
            <a:ext cx="2018539" cy="2578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187858" y="3276920"/>
            <a:ext cx="2189924" cy="2578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83677" y="3840279"/>
            <a:ext cx="2665994" cy="324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721057" y="3849828"/>
            <a:ext cx="1989974" cy="3150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995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797481" y="1414454"/>
            <a:ext cx="780755" cy="2571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119949" y="1414454"/>
            <a:ext cx="228514" cy="2571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997178" y="1995340"/>
            <a:ext cx="609370" cy="2666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529118" y="2004863"/>
            <a:ext cx="228514" cy="247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997178" y="2576227"/>
            <a:ext cx="799798" cy="2666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157783" y="2576227"/>
            <a:ext cx="790277" cy="2666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椭圆 1"/>
          <p:cNvSpPr/>
          <p:nvPr/>
        </p:nvSpPr>
        <p:spPr>
          <a:xfrm>
            <a:off x="2063750" y="3737610"/>
            <a:ext cx="353060" cy="3683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5721985" y="3737610"/>
            <a:ext cx="367030" cy="3683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9370060" y="3747770"/>
            <a:ext cx="391795" cy="35814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2063750" y="4364990"/>
            <a:ext cx="385445" cy="33464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5735955" y="4382770"/>
            <a:ext cx="353060" cy="31686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9552305" y="4382770"/>
            <a:ext cx="353060" cy="31686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2" grpId="0" bldLvl="0" animBg="1"/>
      <p:bldP spid="2" grpId="1" animBg="1"/>
      <p:bldP spid="16" grpId="0" bldLvl="0" animBg="1"/>
      <p:bldP spid="16" grpId="1" animBg="1"/>
      <p:bldP spid="17" grpId="0" bldLvl="0" animBg="1"/>
      <p:bldP spid="17" grpId="1" animBg="1"/>
      <p:bldP spid="18" grpId="0" bldLvl="0" animBg="1"/>
      <p:bldP spid="18" grpId="1" animBg="1"/>
      <p:bldP spid="19" grpId="0" bldLvl="0" animBg="1"/>
      <p:bldP spid="19" grpId="1" animBg="1"/>
      <p:bldP spid="20" grpId="0" bldLvl="0" animBg="1"/>
      <p:bldP spid="20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32240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538639" y="1405587"/>
            <a:ext cx="399899" cy="2676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78790" y="3154562"/>
            <a:ext cx="409420" cy="2676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549420" y="3154562"/>
            <a:ext cx="399899" cy="2676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748614" y="3154562"/>
            <a:ext cx="418942" cy="2676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425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491032" y="1996372"/>
            <a:ext cx="314206" cy="2669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169068" y="2568499"/>
            <a:ext cx="314206" cy="3051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006448" y="2587570"/>
            <a:ext cx="304685" cy="2383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88362" y="4342095"/>
            <a:ext cx="228513" cy="2479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83073" y="4332559"/>
            <a:ext cx="238035" cy="2669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701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891687" y="1883376"/>
            <a:ext cx="418942" cy="3535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70" y="2924530"/>
            <a:ext cx="11340000" cy="132013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248658" y="3106287"/>
            <a:ext cx="409420" cy="363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7886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101914" y="1376505"/>
            <a:ext cx="409420" cy="362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253753" y="3311416"/>
            <a:ext cx="409420" cy="3526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5745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368513" y="2728938"/>
            <a:ext cx="418942" cy="3619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3788765"/>
            <a:ext cx="11340000" cy="263740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344504" y="5289030"/>
            <a:ext cx="409420" cy="3631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9439"/>
          <a:stretch>
            <a:fillRect/>
          </a:stretch>
        </p:blipFill>
        <p:spPr>
          <a:xfrm>
            <a:off x="360045" y="1224280"/>
            <a:ext cx="11339830" cy="76482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0045" y="2204720"/>
            <a:ext cx="10687685" cy="3031490"/>
          </a:xfrm>
          <a:prstGeom prst="rect">
            <a:avLst/>
          </a:prstGeom>
        </p:spPr>
      </p:pic>
      <p:cxnSp>
        <p:nvCxnSpPr>
          <p:cNvPr id="6" name="直接连接符 5"/>
          <p:cNvCxnSpPr/>
          <p:nvPr/>
        </p:nvCxnSpPr>
        <p:spPr>
          <a:xfrm>
            <a:off x="935990" y="3284855"/>
            <a:ext cx="6985000" cy="1367790"/>
          </a:xfrm>
          <a:prstGeom prst="line">
            <a:avLst/>
          </a:prstGeom>
          <a:ln>
            <a:solidFill>
              <a:srgbClr val="ED269C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3168015" y="3212465"/>
            <a:ext cx="2592705" cy="1440180"/>
          </a:xfrm>
          <a:prstGeom prst="line">
            <a:avLst/>
          </a:prstGeom>
          <a:ln>
            <a:solidFill>
              <a:srgbClr val="ED269C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V="1">
            <a:off x="3528060" y="3500755"/>
            <a:ext cx="2016760" cy="1080135"/>
          </a:xfrm>
          <a:prstGeom prst="line">
            <a:avLst/>
          </a:prstGeom>
          <a:ln>
            <a:solidFill>
              <a:srgbClr val="ED269C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V="1">
            <a:off x="1080135" y="3572510"/>
            <a:ext cx="6624955" cy="1008380"/>
          </a:xfrm>
          <a:prstGeom prst="line">
            <a:avLst/>
          </a:prstGeom>
          <a:ln>
            <a:solidFill>
              <a:srgbClr val="ED269C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10297160" y="3500755"/>
            <a:ext cx="0" cy="1151890"/>
          </a:xfrm>
          <a:prstGeom prst="line">
            <a:avLst/>
          </a:prstGeom>
          <a:ln>
            <a:solidFill>
              <a:srgbClr val="ED269C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9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2024-11-22T13:58:37Z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