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9" r:id="rId4"/>
    <p:sldId id="328" r:id="rId5"/>
    <p:sldId id="327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2808325"/>
            <a:ext cx="11340000" cy="1241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6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58488" y="1995971"/>
            <a:ext cx="761711" cy="257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81612" y="1957849"/>
            <a:ext cx="1761460" cy="333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0075" y="2577333"/>
            <a:ext cx="1047355" cy="314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24735" y="5255409"/>
            <a:ext cx="285642" cy="228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21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78488" y="1462409"/>
            <a:ext cx="742670" cy="247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72493" y="1462409"/>
            <a:ext cx="742670" cy="247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38690" y="1462409"/>
            <a:ext cx="714105" cy="247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54458" y="2683067"/>
            <a:ext cx="761712" cy="247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49017" y="2635385"/>
            <a:ext cx="1399647" cy="333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38488" y="3293396"/>
            <a:ext cx="914055" cy="267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2770" y="3903725"/>
            <a:ext cx="752191" cy="247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68161" y="3903725"/>
            <a:ext cx="3427707" cy="267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60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6801" y="2027818"/>
            <a:ext cx="399899" cy="334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140430"/>
            <a:ext cx="11340000" cy="31235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85769" y="3911805"/>
            <a:ext cx="399899" cy="333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96399" y="5187906"/>
            <a:ext cx="399899" cy="34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64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58488" y="2691231"/>
            <a:ext cx="2732644" cy="24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87052" y="3234298"/>
            <a:ext cx="1885239" cy="304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2493010"/>
            <a:ext cx="1845310" cy="1916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2024-11-22T16:13:38Z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